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615" r:id="rId3"/>
    <p:sldId id="616" r:id="rId4"/>
    <p:sldId id="617" r:id="rId5"/>
    <p:sldId id="581" r:id="rId6"/>
    <p:sldId id="540" r:id="rId7"/>
    <p:sldId id="547" r:id="rId8"/>
    <p:sldId id="548" r:id="rId9"/>
    <p:sldId id="549" r:id="rId10"/>
    <p:sldId id="542" r:id="rId11"/>
    <p:sldId id="545" r:id="rId12"/>
    <p:sldId id="539" r:id="rId13"/>
    <p:sldId id="538" r:id="rId14"/>
    <p:sldId id="555" r:id="rId15"/>
    <p:sldId id="602" r:id="rId16"/>
    <p:sldId id="546" r:id="rId17"/>
    <p:sldId id="557" r:id="rId18"/>
    <p:sldId id="558" r:id="rId19"/>
    <p:sldId id="560" r:id="rId20"/>
    <p:sldId id="561" r:id="rId21"/>
    <p:sldId id="564" r:id="rId22"/>
    <p:sldId id="565" r:id="rId23"/>
    <p:sldId id="568" r:id="rId24"/>
    <p:sldId id="569" r:id="rId25"/>
    <p:sldId id="571" r:id="rId26"/>
    <p:sldId id="573" r:id="rId27"/>
    <p:sldId id="574" r:id="rId28"/>
    <p:sldId id="582" r:id="rId29"/>
    <p:sldId id="614" r:id="rId30"/>
    <p:sldId id="613" r:id="rId31"/>
    <p:sldId id="612" r:id="rId32"/>
    <p:sldId id="611" r:id="rId33"/>
    <p:sldId id="610" r:id="rId34"/>
    <p:sldId id="609" r:id="rId35"/>
    <p:sldId id="608" r:id="rId36"/>
    <p:sldId id="606" r:id="rId37"/>
    <p:sldId id="605" r:id="rId38"/>
    <p:sldId id="604" r:id="rId39"/>
    <p:sldId id="601" r:id="rId40"/>
    <p:sldId id="600" r:id="rId41"/>
    <p:sldId id="599" r:id="rId42"/>
    <p:sldId id="597" r:id="rId43"/>
    <p:sldId id="595" r:id="rId44"/>
    <p:sldId id="594" r:id="rId45"/>
    <p:sldId id="592" r:id="rId46"/>
    <p:sldId id="590" r:id="rId47"/>
    <p:sldId id="588" r:id="rId48"/>
    <p:sldId id="586" r:id="rId49"/>
    <p:sldId id="585" r:id="rId50"/>
    <p:sldId id="584" r:id="rId51"/>
    <p:sldId id="583" r:id="rId52"/>
    <p:sldId id="525" r:id="rId53"/>
    <p:sldId id="526" r:id="rId54"/>
    <p:sldId id="618" r:id="rId55"/>
    <p:sldId id="619" r:id="rId56"/>
    <p:sldId id="621" r:id="rId57"/>
    <p:sldId id="530" r:id="rId58"/>
    <p:sldId id="622" r:id="rId59"/>
    <p:sldId id="527" r:id="rId60"/>
    <p:sldId id="528" r:id="rId61"/>
    <p:sldId id="532" r:id="rId62"/>
    <p:sldId id="258" r:id="rId63"/>
  </p:sldIdLst>
  <p:sldSz cx="10058400" cy="7772400"/>
  <p:notesSz cx="6858000" cy="9144000"/>
  <p:embeddedFontLst>
    <p:embeddedFont>
      <p:font typeface="AGTheMothership" panose="02000603000000000000" pitchFamily="2" charset="0"/>
      <p:regular r:id="rId64"/>
    </p:embeddedFont>
    <p:embeddedFont>
      <p:font typeface="APLPapaTroll" panose="02000603000000000000" pitchFamily="2" charset="0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Calibri Light" panose="020F0302020204030204" pitchFamily="34" charset="0"/>
      <p:regular r:id="rId70"/>
      <p:italic r:id="rId7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F2FF"/>
    <a:srgbClr val="EF5587"/>
    <a:srgbClr val="FF0000"/>
    <a:srgbClr val="FCEE21"/>
    <a:srgbClr val="12B8DA"/>
    <a:srgbClr val="A7DCDF"/>
    <a:srgbClr val="C0FE69"/>
    <a:srgbClr val="04FFE1"/>
    <a:srgbClr val="9A09FD"/>
    <a:srgbClr val="40F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F5CEB6-F8AD-45B2-BDAB-7CFB3CDC3267}" v="1666" dt="2022-09-09T20:43:02.710"/>
    <p1510:client id="{F471BAE7-991C-4C0A-9AD4-C985D25F9582}" v="568" dt="2022-09-09T15:35:59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0" autoAdjust="0"/>
    <p:restoredTop sz="94678" autoAdjust="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5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3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7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2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font" Target="fonts/font8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32F5CEB6-F8AD-45B2-BDAB-7CFB3CDC3267}"/>
    <pc:docChg chg="custSel modSld">
      <pc:chgData name="Laura Oathout" userId="6ff55ba14486fe89" providerId="LiveId" clId="{32F5CEB6-F8AD-45B2-BDAB-7CFB3CDC3267}" dt="2022-09-09T20:43:02.710" v="3083"/>
      <pc:docMkLst>
        <pc:docMk/>
      </pc:docMkLst>
      <pc:sldChg chg="delSp mod setBg">
        <pc:chgData name="Laura Oathout" userId="6ff55ba14486fe89" providerId="LiveId" clId="{32F5CEB6-F8AD-45B2-BDAB-7CFB3CDC3267}" dt="2022-09-09T20:43:00.422" v="19"/>
        <pc:sldMkLst>
          <pc:docMk/>
          <pc:sldMk cId="2610543580" sldId="257"/>
        </pc:sldMkLst>
        <pc:spChg chg="del">
          <ac:chgData name="Laura Oathout" userId="6ff55ba14486fe89" providerId="LiveId" clId="{32F5CEB6-F8AD-45B2-BDAB-7CFB3CDC3267}" dt="2022-09-09T20:43:00.406" v="3"/>
          <ac:spMkLst>
            <pc:docMk/>
            <pc:sldMk cId="2610543580" sldId="257"/>
            <ac:spMk id="6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0.406" v="5"/>
          <ac:spMkLst>
            <pc:docMk/>
            <pc:sldMk cId="2610543580" sldId="257"/>
            <ac:spMk id="7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0.406" v="7"/>
          <ac:spMkLst>
            <pc:docMk/>
            <pc:sldMk cId="2610543580" sldId="257"/>
            <ac:spMk id="10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0.406" v="9"/>
          <ac:spMkLst>
            <pc:docMk/>
            <pc:sldMk cId="2610543580" sldId="257"/>
            <ac:spMk id="11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0.406" v="11"/>
          <ac:spMkLst>
            <pc:docMk/>
            <pc:sldMk cId="2610543580" sldId="257"/>
            <ac:spMk id="20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0.406" v="13"/>
          <ac:spMkLst>
            <pc:docMk/>
            <pc:sldMk cId="2610543580" sldId="257"/>
            <ac:spMk id="26" creationId="{00000000-0000-0000-0000-000000000000}"/>
          </ac:spMkLst>
        </pc:spChg>
        <pc:picChg chg="del">
          <ac:chgData name="Laura Oathout" userId="6ff55ba14486fe89" providerId="LiveId" clId="{32F5CEB6-F8AD-45B2-BDAB-7CFB3CDC3267}" dt="2022-09-09T20:43:00.406" v="15"/>
          <ac:picMkLst>
            <pc:docMk/>
            <pc:sldMk cId="2610543580" sldId="257"/>
            <ac:picMk id="2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0.406" v="1"/>
          <ac:picMkLst>
            <pc:docMk/>
            <pc:sldMk cId="2610543580" sldId="257"/>
            <ac:picMk id="5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0.406" v="17"/>
          <ac:picMkLst>
            <pc:docMk/>
            <pc:sldMk cId="2610543580" sldId="257"/>
            <ac:picMk id="16" creationId="{00000000-0000-0000-0000-000000000000}"/>
          </ac:picMkLst>
        </pc:picChg>
      </pc:sldChg>
      <pc:sldChg chg="delSp mod setBg">
        <pc:chgData name="Laura Oathout" userId="6ff55ba14486fe89" providerId="LiveId" clId="{32F5CEB6-F8AD-45B2-BDAB-7CFB3CDC3267}" dt="2022-09-09T20:43:02.710" v="3083"/>
        <pc:sldMkLst>
          <pc:docMk/>
          <pc:sldMk cId="3302241912" sldId="258"/>
        </pc:sldMkLst>
        <pc:spChg chg="del">
          <ac:chgData name="Laura Oathout" userId="6ff55ba14486fe89" providerId="LiveId" clId="{32F5CEB6-F8AD-45B2-BDAB-7CFB3CDC3267}" dt="2022-09-09T20:43:02.674" v="3067"/>
          <ac:spMkLst>
            <pc:docMk/>
            <pc:sldMk cId="3302241912" sldId="258"/>
            <ac:spMk id="8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2.674" v="3069"/>
          <ac:spMkLst>
            <pc:docMk/>
            <pc:sldMk cId="3302241912" sldId="258"/>
            <ac:spMk id="10" creationId="{00000000-0000-0000-0000-000000000000}"/>
          </ac:spMkLst>
        </pc:spChg>
        <pc:spChg chg="del">
          <ac:chgData name="Laura Oathout" userId="6ff55ba14486fe89" providerId="LiveId" clId="{32F5CEB6-F8AD-45B2-BDAB-7CFB3CDC3267}" dt="2022-09-09T20:43:02.674" v="3065"/>
          <ac:spMkLst>
            <pc:docMk/>
            <pc:sldMk cId="3302241912" sldId="258"/>
            <ac:spMk id="20" creationId="{00000000-0000-0000-0000-000000000000}"/>
          </ac:spMkLst>
        </pc:spChg>
        <pc:grpChg chg="del">
          <ac:chgData name="Laura Oathout" userId="6ff55ba14486fe89" providerId="LiveId" clId="{32F5CEB6-F8AD-45B2-BDAB-7CFB3CDC3267}" dt="2022-09-09T20:43:02.674" v="3071"/>
          <ac:grpSpMkLst>
            <pc:docMk/>
            <pc:sldMk cId="3302241912" sldId="258"/>
            <ac:grpSpMk id="26" creationId="{00000000-0000-0000-0000-000000000000}"/>
          </ac:grpSpMkLst>
        </pc:grpChg>
        <pc:picChg chg="del">
          <ac:chgData name="Laura Oathout" userId="6ff55ba14486fe89" providerId="LiveId" clId="{32F5CEB6-F8AD-45B2-BDAB-7CFB3CDC3267}" dt="2022-09-09T20:43:02.674" v="3081"/>
          <ac:picMkLst>
            <pc:docMk/>
            <pc:sldMk cId="3302241912" sldId="258"/>
            <ac:picMk id="2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2.658" v="3063"/>
          <ac:picMkLst>
            <pc:docMk/>
            <pc:sldMk cId="3302241912" sldId="258"/>
            <ac:picMk id="18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2.674" v="3073"/>
          <ac:picMkLst>
            <pc:docMk/>
            <pc:sldMk cId="3302241912" sldId="258"/>
            <ac:picMk id="22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2.674" v="3075"/>
          <ac:picMkLst>
            <pc:docMk/>
            <pc:sldMk cId="3302241912" sldId="258"/>
            <ac:picMk id="24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2.674" v="3077"/>
          <ac:picMkLst>
            <pc:docMk/>
            <pc:sldMk cId="3302241912" sldId="258"/>
            <ac:picMk id="25" creationId="{00000000-0000-0000-0000-000000000000}"/>
          </ac:picMkLst>
        </pc:picChg>
        <pc:picChg chg="del">
          <ac:chgData name="Laura Oathout" userId="6ff55ba14486fe89" providerId="LiveId" clId="{32F5CEB6-F8AD-45B2-BDAB-7CFB3CDC3267}" dt="2022-09-09T20:43:02.674" v="3079"/>
          <ac:picMkLst>
            <pc:docMk/>
            <pc:sldMk cId="3302241912" sldId="258"/>
            <ac:picMk id="29" creationId="{00000000-0000-0000-0000-000000000000}"/>
          </ac:picMkLst>
        </pc:picChg>
      </pc:sldChg>
      <pc:sldChg chg="delSp mod setBg">
        <pc:chgData name="Laura Oathout" userId="6ff55ba14486fe89" providerId="LiveId" clId="{32F5CEB6-F8AD-45B2-BDAB-7CFB3CDC3267}" dt="2022-09-09T20:43:02.109" v="2255"/>
        <pc:sldMkLst>
          <pc:docMk/>
          <pc:sldMk cId="875532152" sldId="525"/>
        </pc:sldMkLst>
        <pc:spChg chg="del">
          <ac:chgData name="Laura Oathout" userId="6ff55ba14486fe89" providerId="LiveId" clId="{32F5CEB6-F8AD-45B2-BDAB-7CFB3CDC3267}" dt="2022-09-09T20:43:02.073" v="2163"/>
          <ac:spMkLst>
            <pc:docMk/>
            <pc:sldMk cId="875532152" sldId="525"/>
            <ac:spMk id="4" creationId="{C9C15CD7-E32F-4933-88FE-B64BDCC54075}"/>
          </ac:spMkLst>
        </pc:spChg>
        <pc:spChg chg="del">
          <ac:chgData name="Laura Oathout" userId="6ff55ba14486fe89" providerId="LiveId" clId="{32F5CEB6-F8AD-45B2-BDAB-7CFB3CDC3267}" dt="2022-09-09T20:43:02.073" v="2165"/>
          <ac:spMkLst>
            <pc:docMk/>
            <pc:sldMk cId="875532152" sldId="525"/>
            <ac:spMk id="5" creationId="{79D1E684-F90D-A07F-31E3-6B8BA01F557B}"/>
          </ac:spMkLst>
        </pc:spChg>
        <pc:spChg chg="del">
          <ac:chgData name="Laura Oathout" userId="6ff55ba14486fe89" providerId="LiveId" clId="{32F5CEB6-F8AD-45B2-BDAB-7CFB3CDC3267}" dt="2022-09-09T20:43:02.074" v="2167"/>
          <ac:spMkLst>
            <pc:docMk/>
            <pc:sldMk cId="875532152" sldId="525"/>
            <ac:spMk id="6" creationId="{ED7D0123-23BA-0913-490E-F6465D1A8CF9}"/>
          </ac:spMkLst>
        </pc:spChg>
        <pc:spChg chg="del">
          <ac:chgData name="Laura Oathout" userId="6ff55ba14486fe89" providerId="LiveId" clId="{32F5CEB6-F8AD-45B2-BDAB-7CFB3CDC3267}" dt="2022-09-09T20:43:02.074" v="2169"/>
          <ac:spMkLst>
            <pc:docMk/>
            <pc:sldMk cId="875532152" sldId="525"/>
            <ac:spMk id="7" creationId="{4EE3EA65-6886-4EEA-6B17-007B34A88F9D}"/>
          </ac:spMkLst>
        </pc:spChg>
        <pc:spChg chg="del">
          <ac:chgData name="Laura Oathout" userId="6ff55ba14486fe89" providerId="LiveId" clId="{32F5CEB6-F8AD-45B2-BDAB-7CFB3CDC3267}" dt="2022-09-09T20:43:02.074" v="2171"/>
          <ac:spMkLst>
            <pc:docMk/>
            <pc:sldMk cId="875532152" sldId="525"/>
            <ac:spMk id="8" creationId="{E2D6AB54-546A-39F5-9AC1-C2DA0D206B86}"/>
          </ac:spMkLst>
        </pc:spChg>
        <pc:spChg chg="del">
          <ac:chgData name="Laura Oathout" userId="6ff55ba14486fe89" providerId="LiveId" clId="{32F5CEB6-F8AD-45B2-BDAB-7CFB3CDC3267}" dt="2022-09-09T20:43:02.074" v="2173"/>
          <ac:spMkLst>
            <pc:docMk/>
            <pc:sldMk cId="875532152" sldId="525"/>
            <ac:spMk id="10" creationId="{F0CB3BAD-688C-2394-45B1-2300041FDDD7}"/>
          </ac:spMkLst>
        </pc:spChg>
        <pc:spChg chg="del">
          <ac:chgData name="Laura Oathout" userId="6ff55ba14486fe89" providerId="LiveId" clId="{32F5CEB6-F8AD-45B2-BDAB-7CFB3CDC3267}" dt="2022-09-09T20:43:02.074" v="2175"/>
          <ac:spMkLst>
            <pc:docMk/>
            <pc:sldMk cId="875532152" sldId="525"/>
            <ac:spMk id="11" creationId="{E7E2D723-B99F-6CA1-C653-538E03C21189}"/>
          </ac:spMkLst>
        </pc:spChg>
        <pc:spChg chg="del">
          <ac:chgData name="Laura Oathout" userId="6ff55ba14486fe89" providerId="LiveId" clId="{32F5CEB6-F8AD-45B2-BDAB-7CFB3CDC3267}" dt="2022-09-09T20:43:02.074" v="2177"/>
          <ac:spMkLst>
            <pc:docMk/>
            <pc:sldMk cId="875532152" sldId="525"/>
            <ac:spMk id="12" creationId="{A58F746B-919D-12ED-B9C4-615C3A420BCB}"/>
          </ac:spMkLst>
        </pc:spChg>
        <pc:spChg chg="del">
          <ac:chgData name="Laura Oathout" userId="6ff55ba14486fe89" providerId="LiveId" clId="{32F5CEB6-F8AD-45B2-BDAB-7CFB3CDC3267}" dt="2022-09-09T20:43:02.074" v="2179"/>
          <ac:spMkLst>
            <pc:docMk/>
            <pc:sldMk cId="875532152" sldId="525"/>
            <ac:spMk id="13" creationId="{753E468C-667C-0DC8-9088-2629DD57860C}"/>
          </ac:spMkLst>
        </pc:spChg>
        <pc:spChg chg="del">
          <ac:chgData name="Laura Oathout" userId="6ff55ba14486fe89" providerId="LiveId" clId="{32F5CEB6-F8AD-45B2-BDAB-7CFB3CDC3267}" dt="2022-09-09T20:43:02.074" v="2181"/>
          <ac:spMkLst>
            <pc:docMk/>
            <pc:sldMk cId="875532152" sldId="525"/>
            <ac:spMk id="14" creationId="{474E4F05-D0B8-8055-AEDD-14FF07760138}"/>
          </ac:spMkLst>
        </pc:spChg>
        <pc:spChg chg="del">
          <ac:chgData name="Laura Oathout" userId="6ff55ba14486fe89" providerId="LiveId" clId="{32F5CEB6-F8AD-45B2-BDAB-7CFB3CDC3267}" dt="2022-09-09T20:43:02.074" v="2183"/>
          <ac:spMkLst>
            <pc:docMk/>
            <pc:sldMk cId="875532152" sldId="525"/>
            <ac:spMk id="15" creationId="{7CEB3671-0611-8D21-588A-FFB2020B8B74}"/>
          </ac:spMkLst>
        </pc:spChg>
        <pc:spChg chg="del">
          <ac:chgData name="Laura Oathout" userId="6ff55ba14486fe89" providerId="LiveId" clId="{32F5CEB6-F8AD-45B2-BDAB-7CFB3CDC3267}" dt="2022-09-09T20:43:02.074" v="2185"/>
          <ac:spMkLst>
            <pc:docMk/>
            <pc:sldMk cId="875532152" sldId="525"/>
            <ac:spMk id="16" creationId="{410032E5-29CF-D9CC-0A3D-8DEBEC72D552}"/>
          </ac:spMkLst>
        </pc:spChg>
        <pc:spChg chg="del">
          <ac:chgData name="Laura Oathout" userId="6ff55ba14486fe89" providerId="LiveId" clId="{32F5CEB6-F8AD-45B2-BDAB-7CFB3CDC3267}" dt="2022-09-09T20:43:02.074" v="2187"/>
          <ac:spMkLst>
            <pc:docMk/>
            <pc:sldMk cId="875532152" sldId="525"/>
            <ac:spMk id="17" creationId="{08B95434-0E78-F43C-5233-888B96987C39}"/>
          </ac:spMkLst>
        </pc:spChg>
        <pc:spChg chg="del">
          <ac:chgData name="Laura Oathout" userId="6ff55ba14486fe89" providerId="LiveId" clId="{32F5CEB6-F8AD-45B2-BDAB-7CFB3CDC3267}" dt="2022-09-09T20:43:02.074" v="2191"/>
          <ac:spMkLst>
            <pc:docMk/>
            <pc:sldMk cId="875532152" sldId="525"/>
            <ac:spMk id="25" creationId="{06E69703-D7F0-75DD-2D1D-A78F9E8EE6AC}"/>
          </ac:spMkLst>
        </pc:spChg>
        <pc:spChg chg="del">
          <ac:chgData name="Laura Oathout" userId="6ff55ba14486fe89" providerId="LiveId" clId="{32F5CEB6-F8AD-45B2-BDAB-7CFB3CDC3267}" dt="2022-09-09T20:43:02.074" v="2195"/>
          <ac:spMkLst>
            <pc:docMk/>
            <pc:sldMk cId="875532152" sldId="525"/>
            <ac:spMk id="26" creationId="{A77E8404-2037-DB0F-7FF9-1F722AE9BF52}"/>
          </ac:spMkLst>
        </pc:spChg>
        <pc:spChg chg="del">
          <ac:chgData name="Laura Oathout" userId="6ff55ba14486fe89" providerId="LiveId" clId="{32F5CEB6-F8AD-45B2-BDAB-7CFB3CDC3267}" dt="2022-09-09T20:43:02.074" v="2199"/>
          <ac:spMkLst>
            <pc:docMk/>
            <pc:sldMk cId="875532152" sldId="525"/>
            <ac:spMk id="28" creationId="{EC89F945-D910-DAE1-98FA-4FCAAA8C209F}"/>
          </ac:spMkLst>
        </pc:spChg>
        <pc:spChg chg="del">
          <ac:chgData name="Laura Oathout" userId="6ff55ba14486fe89" providerId="LiveId" clId="{32F5CEB6-F8AD-45B2-BDAB-7CFB3CDC3267}" dt="2022-09-09T20:43:02.074" v="2203"/>
          <ac:spMkLst>
            <pc:docMk/>
            <pc:sldMk cId="875532152" sldId="525"/>
            <ac:spMk id="30" creationId="{4B402E29-1021-9A3D-A132-A1821B58587C}"/>
          </ac:spMkLst>
        </pc:spChg>
        <pc:spChg chg="del">
          <ac:chgData name="Laura Oathout" userId="6ff55ba14486fe89" providerId="LiveId" clId="{32F5CEB6-F8AD-45B2-BDAB-7CFB3CDC3267}" dt="2022-09-09T20:43:02.074" v="2207"/>
          <ac:spMkLst>
            <pc:docMk/>
            <pc:sldMk cId="875532152" sldId="525"/>
            <ac:spMk id="32" creationId="{6C4C5FF3-0D43-6C4C-8D58-74973E379A4E}"/>
          </ac:spMkLst>
        </pc:spChg>
        <pc:spChg chg="del">
          <ac:chgData name="Laura Oathout" userId="6ff55ba14486fe89" providerId="LiveId" clId="{32F5CEB6-F8AD-45B2-BDAB-7CFB3CDC3267}" dt="2022-09-09T20:43:02.074" v="2213"/>
          <ac:spMkLst>
            <pc:docMk/>
            <pc:sldMk cId="875532152" sldId="525"/>
            <ac:spMk id="34" creationId="{D0B79CDA-2A78-D5F5-39DC-FF716A6A840A}"/>
          </ac:spMkLst>
        </pc:spChg>
        <pc:spChg chg="del">
          <ac:chgData name="Laura Oathout" userId="6ff55ba14486fe89" providerId="LiveId" clId="{32F5CEB6-F8AD-45B2-BDAB-7CFB3CDC3267}" dt="2022-09-09T20:43:02.074" v="2225"/>
          <ac:spMkLst>
            <pc:docMk/>
            <pc:sldMk cId="875532152" sldId="525"/>
            <ac:spMk id="39" creationId="{99B373AF-98DC-D3A8-2BE0-1BFF9973627B}"/>
          </ac:spMkLst>
        </pc:spChg>
        <pc:spChg chg="del">
          <ac:chgData name="Laura Oathout" userId="6ff55ba14486fe89" providerId="LiveId" clId="{32F5CEB6-F8AD-45B2-BDAB-7CFB3CDC3267}" dt="2022-09-09T20:43:02.074" v="2231"/>
          <ac:spMkLst>
            <pc:docMk/>
            <pc:sldMk cId="875532152" sldId="525"/>
            <ac:spMk id="45" creationId="{996CBFFB-1BE3-18F2-4D77-3516566AB0B4}"/>
          </ac:spMkLst>
        </pc:spChg>
        <pc:spChg chg="del">
          <ac:chgData name="Laura Oathout" userId="6ff55ba14486fe89" providerId="LiveId" clId="{32F5CEB6-F8AD-45B2-BDAB-7CFB3CDC3267}" dt="2022-09-09T20:43:02.074" v="2219"/>
          <ac:spMkLst>
            <pc:docMk/>
            <pc:sldMk cId="875532152" sldId="525"/>
            <ac:spMk id="50" creationId="{34B26885-843C-64EB-9B35-4921BDEC5F82}"/>
          </ac:spMkLst>
        </pc:spChg>
        <pc:spChg chg="del">
          <ac:chgData name="Laura Oathout" userId="6ff55ba14486fe89" providerId="LiveId" clId="{32F5CEB6-F8AD-45B2-BDAB-7CFB3CDC3267}" dt="2022-09-09T20:43:02.074" v="2229"/>
          <ac:spMkLst>
            <pc:docMk/>
            <pc:sldMk cId="875532152" sldId="525"/>
            <ac:spMk id="51" creationId="{D91D57CB-F756-47C5-F5AE-01E32B3F9DC0}"/>
          </ac:spMkLst>
        </pc:spChg>
        <pc:spChg chg="del">
          <ac:chgData name="Laura Oathout" userId="6ff55ba14486fe89" providerId="LiveId" clId="{32F5CEB6-F8AD-45B2-BDAB-7CFB3CDC3267}" dt="2022-09-09T20:43:02.074" v="2215"/>
          <ac:spMkLst>
            <pc:docMk/>
            <pc:sldMk cId="875532152" sldId="525"/>
            <ac:spMk id="52" creationId="{5BB394F1-F279-E2F1-D5D8-778F5C09814D}"/>
          </ac:spMkLst>
        </pc:spChg>
        <pc:spChg chg="del">
          <ac:chgData name="Laura Oathout" userId="6ff55ba14486fe89" providerId="LiveId" clId="{32F5CEB6-F8AD-45B2-BDAB-7CFB3CDC3267}" dt="2022-09-09T20:43:02.057" v="2159"/>
          <ac:spMkLst>
            <pc:docMk/>
            <pc:sldMk cId="875532152" sldId="525"/>
            <ac:spMk id="60" creationId="{E1A9C995-A7A4-A738-42BA-AA0FC0ED549F}"/>
          </ac:spMkLst>
        </pc:spChg>
        <pc:grpChg chg="del">
          <ac:chgData name="Laura Oathout" userId="6ff55ba14486fe89" providerId="LiveId" clId="{32F5CEB6-F8AD-45B2-BDAB-7CFB3CDC3267}" dt="2022-09-09T20:43:02.074" v="2217"/>
          <ac:grpSpMkLst>
            <pc:docMk/>
            <pc:sldMk cId="875532152" sldId="525"/>
            <ac:grpSpMk id="9" creationId="{591FCE82-7EF8-5E22-1D7D-D1C808CC5CF8}"/>
          </ac:grpSpMkLst>
        </pc:grpChg>
        <pc:picChg chg="del">
          <ac:chgData name="Laura Oathout" userId="6ff55ba14486fe89" providerId="LiveId" clId="{32F5CEB6-F8AD-45B2-BDAB-7CFB3CDC3267}" dt="2022-09-09T20:43:02.089" v="2249"/>
          <ac:picMkLst>
            <pc:docMk/>
            <pc:sldMk cId="875532152" sldId="525"/>
            <ac:picMk id="18" creationId="{0F5E3D85-FE4E-402C-285C-6F4AF3B33E87}"/>
          </ac:picMkLst>
        </pc:picChg>
        <pc:picChg chg="del">
          <ac:chgData name="Laura Oathout" userId="6ff55ba14486fe89" providerId="LiveId" clId="{32F5CEB6-F8AD-45B2-BDAB-7CFB3CDC3267}" dt="2022-09-09T20:43:02.089" v="2237"/>
          <ac:picMkLst>
            <pc:docMk/>
            <pc:sldMk cId="875532152" sldId="525"/>
            <ac:picMk id="20" creationId="{FCA32230-C58F-AC06-7478-BE278BE97002}"/>
          </ac:picMkLst>
        </pc:picChg>
        <pc:picChg chg="del">
          <ac:chgData name="Laura Oathout" userId="6ff55ba14486fe89" providerId="LiveId" clId="{32F5CEB6-F8AD-45B2-BDAB-7CFB3CDC3267}" dt="2022-09-09T20:43:02.057" v="2157"/>
          <ac:picMkLst>
            <pc:docMk/>
            <pc:sldMk cId="875532152" sldId="525"/>
            <ac:picMk id="21" creationId="{97544957-BDDB-FD67-7EBB-C514473B0922}"/>
          </ac:picMkLst>
        </pc:picChg>
        <pc:picChg chg="del">
          <ac:chgData name="Laura Oathout" userId="6ff55ba14486fe89" providerId="LiveId" clId="{32F5CEB6-F8AD-45B2-BDAB-7CFB3CDC3267}" dt="2022-09-09T20:43:02.074" v="2189"/>
          <ac:picMkLst>
            <pc:docMk/>
            <pc:sldMk cId="875532152" sldId="525"/>
            <ac:picMk id="22" creationId="{5C902F6A-F15C-197D-3D59-D867B84A00D3}"/>
          </ac:picMkLst>
        </pc:picChg>
        <pc:picChg chg="del">
          <ac:chgData name="Laura Oathout" userId="6ff55ba14486fe89" providerId="LiveId" clId="{32F5CEB6-F8AD-45B2-BDAB-7CFB3CDC3267}" dt="2022-09-09T20:43:02.074" v="2193"/>
          <ac:picMkLst>
            <pc:docMk/>
            <pc:sldMk cId="875532152" sldId="525"/>
            <ac:picMk id="27" creationId="{F5816FD9-97A3-EFB1-2739-85FC0E1C0445}"/>
          </ac:picMkLst>
        </pc:picChg>
        <pc:picChg chg="del">
          <ac:chgData name="Laura Oathout" userId="6ff55ba14486fe89" providerId="LiveId" clId="{32F5CEB6-F8AD-45B2-BDAB-7CFB3CDC3267}" dt="2022-09-09T20:43:02.074" v="2197"/>
          <ac:picMkLst>
            <pc:docMk/>
            <pc:sldMk cId="875532152" sldId="525"/>
            <ac:picMk id="29" creationId="{18916FAD-847B-2338-5F81-D399A8DEA4CA}"/>
          </ac:picMkLst>
        </pc:picChg>
        <pc:picChg chg="del">
          <ac:chgData name="Laura Oathout" userId="6ff55ba14486fe89" providerId="LiveId" clId="{32F5CEB6-F8AD-45B2-BDAB-7CFB3CDC3267}" dt="2022-09-09T20:43:02.074" v="2201"/>
          <ac:picMkLst>
            <pc:docMk/>
            <pc:sldMk cId="875532152" sldId="525"/>
            <ac:picMk id="31" creationId="{E1A0EF50-1160-E774-4F39-465BFEC42BBC}"/>
          </ac:picMkLst>
        </pc:picChg>
        <pc:picChg chg="del">
          <ac:chgData name="Laura Oathout" userId="6ff55ba14486fe89" providerId="LiveId" clId="{32F5CEB6-F8AD-45B2-BDAB-7CFB3CDC3267}" dt="2022-09-09T20:43:02.074" v="2205"/>
          <ac:picMkLst>
            <pc:docMk/>
            <pc:sldMk cId="875532152" sldId="525"/>
            <ac:picMk id="33" creationId="{A7472DAF-B422-EB4D-5991-E478FACFDFCB}"/>
          </ac:picMkLst>
        </pc:picChg>
        <pc:picChg chg="del">
          <ac:chgData name="Laura Oathout" userId="6ff55ba14486fe89" providerId="LiveId" clId="{32F5CEB6-F8AD-45B2-BDAB-7CFB3CDC3267}" dt="2022-09-09T20:43:02.074" v="2211"/>
          <ac:picMkLst>
            <pc:docMk/>
            <pc:sldMk cId="875532152" sldId="525"/>
            <ac:picMk id="35" creationId="{FE64D7F8-AEB2-484E-D626-BC48B9CCEFC2}"/>
          </ac:picMkLst>
        </pc:picChg>
        <pc:picChg chg="del">
          <ac:chgData name="Laura Oathout" userId="6ff55ba14486fe89" providerId="LiveId" clId="{32F5CEB6-F8AD-45B2-BDAB-7CFB3CDC3267}" dt="2022-09-09T20:43:02.089" v="2251"/>
          <ac:picMkLst>
            <pc:docMk/>
            <pc:sldMk cId="875532152" sldId="525"/>
            <ac:picMk id="36" creationId="{B2E498BE-5703-37DB-4E86-F015ABD371C2}"/>
          </ac:picMkLst>
        </pc:picChg>
        <pc:picChg chg="del">
          <ac:chgData name="Laura Oathout" userId="6ff55ba14486fe89" providerId="LiveId" clId="{32F5CEB6-F8AD-45B2-BDAB-7CFB3CDC3267}" dt="2022-09-09T20:43:02.089" v="2239"/>
          <ac:picMkLst>
            <pc:docMk/>
            <pc:sldMk cId="875532152" sldId="525"/>
            <ac:picMk id="37" creationId="{639A75E7-CA04-1213-F465-5EFB5184EF17}"/>
          </ac:picMkLst>
        </pc:picChg>
        <pc:picChg chg="del">
          <ac:chgData name="Laura Oathout" userId="6ff55ba14486fe89" providerId="LiveId" clId="{32F5CEB6-F8AD-45B2-BDAB-7CFB3CDC3267}" dt="2022-09-09T20:43:02.089" v="2241"/>
          <ac:picMkLst>
            <pc:docMk/>
            <pc:sldMk cId="875532152" sldId="525"/>
            <ac:picMk id="41" creationId="{F473D9E6-7C08-ADC7-67B2-D260B0F2D804}"/>
          </ac:picMkLst>
        </pc:picChg>
        <pc:picChg chg="del">
          <ac:chgData name="Laura Oathout" userId="6ff55ba14486fe89" providerId="LiveId" clId="{32F5CEB6-F8AD-45B2-BDAB-7CFB3CDC3267}" dt="2022-09-09T20:43:02.089" v="2253"/>
          <ac:picMkLst>
            <pc:docMk/>
            <pc:sldMk cId="875532152" sldId="525"/>
            <ac:picMk id="42" creationId="{610D917C-03D1-6247-91FE-D9BD4EF94B31}"/>
          </ac:picMkLst>
        </pc:picChg>
        <pc:picChg chg="del">
          <ac:chgData name="Laura Oathout" userId="6ff55ba14486fe89" providerId="LiveId" clId="{32F5CEB6-F8AD-45B2-BDAB-7CFB3CDC3267}" dt="2022-09-09T20:43:02.072" v="2161"/>
          <ac:picMkLst>
            <pc:docMk/>
            <pc:sldMk cId="875532152" sldId="525"/>
            <ac:picMk id="55" creationId="{B8D140C0-A701-2F94-B8D3-0AA65D71BD5F}"/>
          </ac:picMkLst>
        </pc:picChg>
        <pc:picChg chg="del">
          <ac:chgData name="Laura Oathout" userId="6ff55ba14486fe89" providerId="LiveId" clId="{32F5CEB6-F8AD-45B2-BDAB-7CFB3CDC3267}" dt="2022-09-09T20:43:02.074" v="2227"/>
          <ac:picMkLst>
            <pc:docMk/>
            <pc:sldMk cId="875532152" sldId="525"/>
            <ac:picMk id="56" creationId="{A4E547B1-4D01-31A9-7901-4A10FD5658FD}"/>
          </ac:picMkLst>
        </pc:picChg>
        <pc:picChg chg="del">
          <ac:chgData name="Laura Oathout" userId="6ff55ba14486fe89" providerId="LiveId" clId="{32F5CEB6-F8AD-45B2-BDAB-7CFB3CDC3267}" dt="2022-09-09T20:43:02.074" v="2223"/>
          <ac:picMkLst>
            <pc:docMk/>
            <pc:sldMk cId="875532152" sldId="525"/>
            <ac:picMk id="57" creationId="{6C01777C-65A7-A29E-D6D4-F34C9EC27619}"/>
          </ac:picMkLst>
        </pc:picChg>
        <pc:picChg chg="del">
          <ac:chgData name="Laura Oathout" userId="6ff55ba14486fe89" providerId="LiveId" clId="{32F5CEB6-F8AD-45B2-BDAB-7CFB3CDC3267}" dt="2022-09-09T20:43:02.074" v="2209"/>
          <ac:picMkLst>
            <pc:docMk/>
            <pc:sldMk cId="875532152" sldId="525"/>
            <ac:picMk id="58" creationId="{F011210C-E886-299D-8CC3-3F336D778ECB}"/>
          </ac:picMkLst>
        </pc:picChg>
        <pc:picChg chg="del">
          <ac:chgData name="Laura Oathout" userId="6ff55ba14486fe89" providerId="LiveId" clId="{32F5CEB6-F8AD-45B2-BDAB-7CFB3CDC3267}" dt="2022-09-09T20:43:02.074" v="2221"/>
          <ac:picMkLst>
            <pc:docMk/>
            <pc:sldMk cId="875532152" sldId="525"/>
            <ac:picMk id="59" creationId="{978CBE59-0EDA-8E5E-94C1-5097235B50C4}"/>
          </ac:picMkLst>
        </pc:picChg>
        <pc:picChg chg="del">
          <ac:chgData name="Laura Oathout" userId="6ff55ba14486fe89" providerId="LiveId" clId="{32F5CEB6-F8AD-45B2-BDAB-7CFB3CDC3267}" dt="2022-09-09T20:43:02.089" v="2233"/>
          <ac:picMkLst>
            <pc:docMk/>
            <pc:sldMk cId="875532152" sldId="525"/>
            <ac:picMk id="69" creationId="{C21C6A09-D856-507D-20C9-02464D8F4EFE}"/>
          </ac:picMkLst>
        </pc:picChg>
        <pc:picChg chg="del">
          <ac:chgData name="Laura Oathout" userId="6ff55ba14486fe89" providerId="LiveId" clId="{32F5CEB6-F8AD-45B2-BDAB-7CFB3CDC3267}" dt="2022-09-09T20:43:02.089" v="2235"/>
          <ac:picMkLst>
            <pc:docMk/>
            <pc:sldMk cId="875532152" sldId="525"/>
            <ac:picMk id="75" creationId="{FD2339B9-D0F1-BCBA-D1E3-D3A1888C47F7}"/>
          </ac:picMkLst>
        </pc:picChg>
        <pc:picChg chg="del">
          <ac:chgData name="Laura Oathout" userId="6ff55ba14486fe89" providerId="LiveId" clId="{32F5CEB6-F8AD-45B2-BDAB-7CFB3CDC3267}" dt="2022-09-09T20:43:02.089" v="2243"/>
          <ac:picMkLst>
            <pc:docMk/>
            <pc:sldMk cId="875532152" sldId="525"/>
            <ac:picMk id="78" creationId="{82F1ECD7-CA03-7F86-3745-FFFEE72E83F1}"/>
          </ac:picMkLst>
        </pc:picChg>
        <pc:picChg chg="del">
          <ac:chgData name="Laura Oathout" userId="6ff55ba14486fe89" providerId="LiveId" clId="{32F5CEB6-F8AD-45B2-BDAB-7CFB3CDC3267}" dt="2022-09-09T20:43:02.089" v="2245"/>
          <ac:picMkLst>
            <pc:docMk/>
            <pc:sldMk cId="875532152" sldId="525"/>
            <ac:picMk id="79" creationId="{08808962-6A86-4D16-92BE-15FF914538CB}"/>
          </ac:picMkLst>
        </pc:picChg>
        <pc:picChg chg="del">
          <ac:chgData name="Laura Oathout" userId="6ff55ba14486fe89" providerId="LiveId" clId="{32F5CEB6-F8AD-45B2-BDAB-7CFB3CDC3267}" dt="2022-09-09T20:43:02.089" v="2247"/>
          <ac:picMkLst>
            <pc:docMk/>
            <pc:sldMk cId="875532152" sldId="525"/>
            <ac:picMk id="84" creationId="{3F5689BF-9066-AF25-873B-C4124E1728E4}"/>
          </ac:picMkLst>
        </pc:picChg>
      </pc:sldChg>
      <pc:sldChg chg="delSp mod setBg">
        <pc:chgData name="Laura Oathout" userId="6ff55ba14486fe89" providerId="LiveId" clId="{32F5CEB6-F8AD-45B2-BDAB-7CFB3CDC3267}" dt="2022-09-09T20:43:02.140" v="2291"/>
        <pc:sldMkLst>
          <pc:docMk/>
          <pc:sldMk cId="3055735776" sldId="526"/>
        </pc:sldMkLst>
        <pc:spChg chg="del">
          <ac:chgData name="Laura Oathout" userId="6ff55ba14486fe89" providerId="LiveId" clId="{32F5CEB6-F8AD-45B2-BDAB-7CFB3CDC3267}" dt="2022-09-09T20:43:02.109" v="2259"/>
          <ac:spMkLst>
            <pc:docMk/>
            <pc:sldMk cId="3055735776" sldId="526"/>
            <ac:spMk id="4" creationId="{C9C15CD7-E32F-4933-88FE-B64BDCC54075}"/>
          </ac:spMkLst>
        </pc:spChg>
        <pc:spChg chg="del">
          <ac:chgData name="Laura Oathout" userId="6ff55ba14486fe89" providerId="LiveId" clId="{32F5CEB6-F8AD-45B2-BDAB-7CFB3CDC3267}" dt="2022-09-09T20:43:02.109" v="2261"/>
          <ac:spMkLst>
            <pc:docMk/>
            <pc:sldMk cId="3055735776" sldId="526"/>
            <ac:spMk id="6" creationId="{ED7D0123-23BA-0913-490E-F6465D1A8CF9}"/>
          </ac:spMkLst>
        </pc:spChg>
        <pc:spChg chg="del">
          <ac:chgData name="Laura Oathout" userId="6ff55ba14486fe89" providerId="LiveId" clId="{32F5CEB6-F8AD-45B2-BDAB-7CFB3CDC3267}" dt="2022-09-09T20:43:02.109" v="2263"/>
          <ac:spMkLst>
            <pc:docMk/>
            <pc:sldMk cId="3055735776" sldId="526"/>
            <ac:spMk id="7" creationId="{4EE3EA65-6886-4EEA-6B17-007B34A88F9D}"/>
          </ac:spMkLst>
        </pc:spChg>
        <pc:spChg chg="del">
          <ac:chgData name="Laura Oathout" userId="6ff55ba14486fe89" providerId="LiveId" clId="{32F5CEB6-F8AD-45B2-BDAB-7CFB3CDC3267}" dt="2022-09-09T20:43:02.109" v="2265"/>
          <ac:spMkLst>
            <pc:docMk/>
            <pc:sldMk cId="3055735776" sldId="526"/>
            <ac:spMk id="8" creationId="{E2D6AB54-546A-39F5-9AC1-C2DA0D206B86}"/>
          </ac:spMkLst>
        </pc:spChg>
        <pc:spChg chg="del">
          <ac:chgData name="Laura Oathout" userId="6ff55ba14486fe89" providerId="LiveId" clId="{32F5CEB6-F8AD-45B2-BDAB-7CFB3CDC3267}" dt="2022-09-09T20:43:02.109" v="2285"/>
          <ac:spMkLst>
            <pc:docMk/>
            <pc:sldMk cId="3055735776" sldId="526"/>
            <ac:spMk id="12" creationId="{69BFD7DE-F7A1-4AB6-EEE6-F6CC14F3B664}"/>
          </ac:spMkLst>
        </pc:spChg>
        <pc:spChg chg="del">
          <ac:chgData name="Laura Oathout" userId="6ff55ba14486fe89" providerId="LiveId" clId="{32F5CEB6-F8AD-45B2-BDAB-7CFB3CDC3267}" dt="2022-09-09T20:43:02.109" v="2289"/>
          <ac:spMkLst>
            <pc:docMk/>
            <pc:sldMk cId="3055735776" sldId="526"/>
            <ac:spMk id="18" creationId="{1114D68D-4DB0-D363-A62D-C6632D9631B8}"/>
          </ac:spMkLst>
        </pc:spChg>
        <pc:spChg chg="del">
          <ac:chgData name="Laura Oathout" userId="6ff55ba14486fe89" providerId="LiveId" clId="{32F5CEB6-F8AD-45B2-BDAB-7CFB3CDC3267}" dt="2022-09-09T20:43:02.109" v="2279"/>
          <ac:spMkLst>
            <pc:docMk/>
            <pc:sldMk cId="3055735776" sldId="526"/>
            <ac:spMk id="46" creationId="{AC759B0A-8CCF-0AD8-7519-7C42BBB2F19E}"/>
          </ac:spMkLst>
        </pc:spChg>
        <pc:spChg chg="del">
          <ac:chgData name="Laura Oathout" userId="6ff55ba14486fe89" providerId="LiveId" clId="{32F5CEB6-F8AD-45B2-BDAB-7CFB3CDC3267}" dt="2022-09-09T20:43:02.109" v="2281"/>
          <ac:spMkLst>
            <pc:docMk/>
            <pc:sldMk cId="3055735776" sldId="526"/>
            <ac:spMk id="49" creationId="{FC448437-4631-5D5A-DC22-3C0AB243D701}"/>
          </ac:spMkLst>
        </pc:spChg>
        <pc:spChg chg="del">
          <ac:chgData name="Laura Oathout" userId="6ff55ba14486fe89" providerId="LiveId" clId="{32F5CEB6-F8AD-45B2-BDAB-7CFB3CDC3267}" dt="2022-09-09T20:43:02.109" v="2283"/>
          <ac:spMkLst>
            <pc:docMk/>
            <pc:sldMk cId="3055735776" sldId="526"/>
            <ac:spMk id="61" creationId="{3C843519-01C1-A772-4F53-1E761E860951}"/>
          </ac:spMkLst>
        </pc:spChg>
        <pc:picChg chg="del">
          <ac:chgData name="Laura Oathout" userId="6ff55ba14486fe89" providerId="LiveId" clId="{32F5CEB6-F8AD-45B2-BDAB-7CFB3CDC3267}" dt="2022-09-09T20:43:02.109" v="2287"/>
          <ac:picMkLst>
            <pc:docMk/>
            <pc:sldMk cId="3055735776" sldId="526"/>
            <ac:picMk id="14" creationId="{429D1488-8FB3-313D-D812-9427DD8D72E0}"/>
          </ac:picMkLst>
        </pc:picChg>
        <pc:picChg chg="del">
          <ac:chgData name="Laura Oathout" userId="6ff55ba14486fe89" providerId="LiveId" clId="{32F5CEB6-F8AD-45B2-BDAB-7CFB3CDC3267}" dt="2022-09-09T20:43:02.109" v="2257"/>
          <ac:picMkLst>
            <pc:docMk/>
            <pc:sldMk cId="3055735776" sldId="526"/>
            <ac:picMk id="16" creationId="{B5873BD6-068F-159D-FB67-23FE30A3D8CE}"/>
          </ac:picMkLst>
        </pc:picChg>
        <pc:picChg chg="del">
          <ac:chgData name="Laura Oathout" userId="6ff55ba14486fe89" providerId="LiveId" clId="{32F5CEB6-F8AD-45B2-BDAB-7CFB3CDC3267}" dt="2022-09-09T20:43:02.109" v="2267"/>
          <ac:picMkLst>
            <pc:docMk/>
            <pc:sldMk cId="3055735776" sldId="526"/>
            <ac:picMk id="66" creationId="{87E35EED-A1E4-0257-91BF-309E68B60591}"/>
          </ac:picMkLst>
        </pc:picChg>
        <pc:picChg chg="del">
          <ac:chgData name="Laura Oathout" userId="6ff55ba14486fe89" providerId="LiveId" clId="{32F5CEB6-F8AD-45B2-BDAB-7CFB3CDC3267}" dt="2022-09-09T20:43:02.109" v="2269"/>
          <ac:picMkLst>
            <pc:docMk/>
            <pc:sldMk cId="3055735776" sldId="526"/>
            <ac:picMk id="68" creationId="{1A2C889E-23AD-1967-D617-DFFB35041A63}"/>
          </ac:picMkLst>
        </pc:picChg>
        <pc:picChg chg="del">
          <ac:chgData name="Laura Oathout" userId="6ff55ba14486fe89" providerId="LiveId" clId="{32F5CEB6-F8AD-45B2-BDAB-7CFB3CDC3267}" dt="2022-09-09T20:43:02.109" v="2271"/>
          <ac:picMkLst>
            <pc:docMk/>
            <pc:sldMk cId="3055735776" sldId="526"/>
            <ac:picMk id="71" creationId="{80CDE118-F150-C142-5B61-8A1BB47A15B5}"/>
          </ac:picMkLst>
        </pc:picChg>
        <pc:picChg chg="del">
          <ac:chgData name="Laura Oathout" userId="6ff55ba14486fe89" providerId="LiveId" clId="{32F5CEB6-F8AD-45B2-BDAB-7CFB3CDC3267}" dt="2022-09-09T20:43:02.109" v="2273"/>
          <ac:picMkLst>
            <pc:docMk/>
            <pc:sldMk cId="3055735776" sldId="526"/>
            <ac:picMk id="74" creationId="{64EAF08D-9259-9D74-D446-46BB25127518}"/>
          </ac:picMkLst>
        </pc:picChg>
        <pc:picChg chg="del">
          <ac:chgData name="Laura Oathout" userId="6ff55ba14486fe89" providerId="LiveId" clId="{32F5CEB6-F8AD-45B2-BDAB-7CFB3CDC3267}" dt="2022-09-09T20:43:02.109" v="2275"/>
          <ac:picMkLst>
            <pc:docMk/>
            <pc:sldMk cId="3055735776" sldId="526"/>
            <ac:picMk id="76" creationId="{37D87104-6A7D-34D8-CD99-50331FEE3149}"/>
          </ac:picMkLst>
        </pc:picChg>
        <pc:picChg chg="del">
          <ac:chgData name="Laura Oathout" userId="6ff55ba14486fe89" providerId="LiveId" clId="{32F5CEB6-F8AD-45B2-BDAB-7CFB3CDC3267}" dt="2022-09-09T20:43:02.109" v="2277"/>
          <ac:picMkLst>
            <pc:docMk/>
            <pc:sldMk cId="3055735776" sldId="526"/>
            <ac:picMk id="77" creationId="{ED17649F-3D5E-D6AF-799E-AFE8ADED7D57}"/>
          </ac:picMkLst>
        </pc:picChg>
      </pc:sldChg>
      <pc:sldChg chg="delSp mod setBg">
        <pc:chgData name="Laura Oathout" userId="6ff55ba14486fe89" providerId="LiveId" clId="{32F5CEB6-F8AD-45B2-BDAB-7CFB3CDC3267}" dt="2022-09-09T20:43:02.541" v="2899"/>
        <pc:sldMkLst>
          <pc:docMk/>
          <pc:sldMk cId="3560571867" sldId="527"/>
        </pc:sldMkLst>
        <pc:spChg chg="del">
          <ac:chgData name="Laura Oathout" userId="6ff55ba14486fe89" providerId="LiveId" clId="{32F5CEB6-F8AD-45B2-BDAB-7CFB3CDC3267}" dt="2022-09-09T20:43:02.464" v="2791"/>
          <ac:spMkLst>
            <pc:docMk/>
            <pc:sldMk cId="3560571867" sldId="527"/>
            <ac:spMk id="4" creationId="{C9C15CD7-E32F-4933-88FE-B64BDCC54075}"/>
          </ac:spMkLst>
        </pc:spChg>
        <pc:spChg chg="del">
          <ac:chgData name="Laura Oathout" userId="6ff55ba14486fe89" providerId="LiveId" clId="{32F5CEB6-F8AD-45B2-BDAB-7CFB3CDC3267}" dt="2022-09-09T20:43:02.464" v="2793"/>
          <ac:spMkLst>
            <pc:docMk/>
            <pc:sldMk cId="3560571867" sldId="527"/>
            <ac:spMk id="5" creationId="{79D1E684-F90D-A07F-31E3-6B8BA01F557B}"/>
          </ac:spMkLst>
        </pc:spChg>
        <pc:spChg chg="del">
          <ac:chgData name="Laura Oathout" userId="6ff55ba14486fe89" providerId="LiveId" clId="{32F5CEB6-F8AD-45B2-BDAB-7CFB3CDC3267}" dt="2022-09-09T20:43:02.480" v="2795"/>
          <ac:spMkLst>
            <pc:docMk/>
            <pc:sldMk cId="3560571867" sldId="527"/>
            <ac:spMk id="6" creationId="{ED7D0123-23BA-0913-490E-F6465D1A8CF9}"/>
          </ac:spMkLst>
        </pc:spChg>
        <pc:spChg chg="del">
          <ac:chgData name="Laura Oathout" userId="6ff55ba14486fe89" providerId="LiveId" clId="{32F5CEB6-F8AD-45B2-BDAB-7CFB3CDC3267}" dt="2022-09-09T20:43:02.481" v="2797"/>
          <ac:spMkLst>
            <pc:docMk/>
            <pc:sldMk cId="3560571867" sldId="527"/>
            <ac:spMk id="7" creationId="{4EE3EA65-6886-4EEA-6B17-007B34A88F9D}"/>
          </ac:spMkLst>
        </pc:spChg>
        <pc:spChg chg="del">
          <ac:chgData name="Laura Oathout" userId="6ff55ba14486fe89" providerId="LiveId" clId="{32F5CEB6-F8AD-45B2-BDAB-7CFB3CDC3267}" dt="2022-09-09T20:43:02.481" v="2799"/>
          <ac:spMkLst>
            <pc:docMk/>
            <pc:sldMk cId="3560571867" sldId="527"/>
            <ac:spMk id="8" creationId="{E2D6AB54-546A-39F5-9AC1-C2DA0D206B86}"/>
          </ac:spMkLst>
        </pc:spChg>
        <pc:spChg chg="del">
          <ac:chgData name="Laura Oathout" userId="6ff55ba14486fe89" providerId="LiveId" clId="{32F5CEB6-F8AD-45B2-BDAB-7CFB3CDC3267}" dt="2022-09-09T20:43:02.481" v="2801"/>
          <ac:spMkLst>
            <pc:docMk/>
            <pc:sldMk cId="3560571867" sldId="527"/>
            <ac:spMk id="10" creationId="{F0CB3BAD-688C-2394-45B1-2300041FDDD7}"/>
          </ac:spMkLst>
        </pc:spChg>
        <pc:spChg chg="del">
          <ac:chgData name="Laura Oathout" userId="6ff55ba14486fe89" providerId="LiveId" clId="{32F5CEB6-F8AD-45B2-BDAB-7CFB3CDC3267}" dt="2022-09-09T20:43:02.481" v="2803"/>
          <ac:spMkLst>
            <pc:docMk/>
            <pc:sldMk cId="3560571867" sldId="527"/>
            <ac:spMk id="11" creationId="{E7E2D723-B99F-6CA1-C653-538E03C21189}"/>
          </ac:spMkLst>
        </pc:spChg>
        <pc:spChg chg="del">
          <ac:chgData name="Laura Oathout" userId="6ff55ba14486fe89" providerId="LiveId" clId="{32F5CEB6-F8AD-45B2-BDAB-7CFB3CDC3267}" dt="2022-09-09T20:43:02.481" v="2805"/>
          <ac:spMkLst>
            <pc:docMk/>
            <pc:sldMk cId="3560571867" sldId="527"/>
            <ac:spMk id="12" creationId="{A58F746B-919D-12ED-B9C4-615C3A420BCB}"/>
          </ac:spMkLst>
        </pc:spChg>
        <pc:spChg chg="del">
          <ac:chgData name="Laura Oathout" userId="6ff55ba14486fe89" providerId="LiveId" clId="{32F5CEB6-F8AD-45B2-BDAB-7CFB3CDC3267}" dt="2022-09-09T20:43:02.481" v="2807"/>
          <ac:spMkLst>
            <pc:docMk/>
            <pc:sldMk cId="3560571867" sldId="527"/>
            <ac:spMk id="13" creationId="{753E468C-667C-0DC8-9088-2629DD57860C}"/>
          </ac:spMkLst>
        </pc:spChg>
        <pc:spChg chg="del">
          <ac:chgData name="Laura Oathout" userId="6ff55ba14486fe89" providerId="LiveId" clId="{32F5CEB6-F8AD-45B2-BDAB-7CFB3CDC3267}" dt="2022-09-09T20:43:02.481" v="2809"/>
          <ac:spMkLst>
            <pc:docMk/>
            <pc:sldMk cId="3560571867" sldId="527"/>
            <ac:spMk id="14" creationId="{474E4F05-D0B8-8055-AEDD-14FF07760138}"/>
          </ac:spMkLst>
        </pc:spChg>
        <pc:spChg chg="del">
          <ac:chgData name="Laura Oathout" userId="6ff55ba14486fe89" providerId="LiveId" clId="{32F5CEB6-F8AD-45B2-BDAB-7CFB3CDC3267}" dt="2022-09-09T20:43:02.481" v="2811"/>
          <ac:spMkLst>
            <pc:docMk/>
            <pc:sldMk cId="3560571867" sldId="527"/>
            <ac:spMk id="15" creationId="{7CEB3671-0611-8D21-588A-FFB2020B8B74}"/>
          </ac:spMkLst>
        </pc:spChg>
        <pc:spChg chg="del">
          <ac:chgData name="Laura Oathout" userId="6ff55ba14486fe89" providerId="LiveId" clId="{32F5CEB6-F8AD-45B2-BDAB-7CFB3CDC3267}" dt="2022-09-09T20:43:02.481" v="2813"/>
          <ac:spMkLst>
            <pc:docMk/>
            <pc:sldMk cId="3560571867" sldId="527"/>
            <ac:spMk id="16" creationId="{410032E5-29CF-D9CC-0A3D-8DEBEC72D552}"/>
          </ac:spMkLst>
        </pc:spChg>
        <pc:spChg chg="del">
          <ac:chgData name="Laura Oathout" userId="6ff55ba14486fe89" providerId="LiveId" clId="{32F5CEB6-F8AD-45B2-BDAB-7CFB3CDC3267}" dt="2022-09-09T20:43:02.481" v="2815"/>
          <ac:spMkLst>
            <pc:docMk/>
            <pc:sldMk cId="3560571867" sldId="527"/>
            <ac:spMk id="17" creationId="{08B95434-0E78-F43C-5233-888B96987C39}"/>
          </ac:spMkLst>
        </pc:spChg>
        <pc:spChg chg="del">
          <ac:chgData name="Laura Oathout" userId="6ff55ba14486fe89" providerId="LiveId" clId="{32F5CEB6-F8AD-45B2-BDAB-7CFB3CDC3267}" dt="2022-09-09T20:43:02.481" v="2819"/>
          <ac:spMkLst>
            <pc:docMk/>
            <pc:sldMk cId="3560571867" sldId="527"/>
            <ac:spMk id="25" creationId="{06E69703-D7F0-75DD-2D1D-A78F9E8EE6AC}"/>
          </ac:spMkLst>
        </pc:spChg>
        <pc:spChg chg="del">
          <ac:chgData name="Laura Oathout" userId="6ff55ba14486fe89" providerId="LiveId" clId="{32F5CEB6-F8AD-45B2-BDAB-7CFB3CDC3267}" dt="2022-09-09T20:43:02.481" v="2823"/>
          <ac:spMkLst>
            <pc:docMk/>
            <pc:sldMk cId="3560571867" sldId="527"/>
            <ac:spMk id="26" creationId="{A77E8404-2037-DB0F-7FF9-1F722AE9BF52}"/>
          </ac:spMkLst>
        </pc:spChg>
        <pc:spChg chg="del">
          <ac:chgData name="Laura Oathout" userId="6ff55ba14486fe89" providerId="LiveId" clId="{32F5CEB6-F8AD-45B2-BDAB-7CFB3CDC3267}" dt="2022-09-09T20:43:02.497" v="2857"/>
          <ac:spMkLst>
            <pc:docMk/>
            <pc:sldMk cId="3560571867" sldId="527"/>
            <ac:spMk id="28" creationId="{EC89F945-D910-DAE1-98FA-4FCAAA8C209F}"/>
          </ac:spMkLst>
        </pc:spChg>
        <pc:spChg chg="del">
          <ac:chgData name="Laura Oathout" userId="6ff55ba14486fe89" providerId="LiveId" clId="{32F5CEB6-F8AD-45B2-BDAB-7CFB3CDC3267}" dt="2022-09-09T20:43:02.481" v="2829"/>
          <ac:spMkLst>
            <pc:docMk/>
            <pc:sldMk cId="3560571867" sldId="527"/>
            <ac:spMk id="30" creationId="{4B402E29-1021-9A3D-A132-A1821B58587C}"/>
          </ac:spMkLst>
        </pc:spChg>
        <pc:spChg chg="del">
          <ac:chgData name="Laura Oathout" userId="6ff55ba14486fe89" providerId="LiveId" clId="{32F5CEB6-F8AD-45B2-BDAB-7CFB3CDC3267}" dt="2022-09-09T20:43:02.497" v="2865"/>
          <ac:spMkLst>
            <pc:docMk/>
            <pc:sldMk cId="3560571867" sldId="527"/>
            <ac:spMk id="32" creationId="{6C4C5FF3-0D43-6C4C-8D58-74973E379A4E}"/>
          </ac:spMkLst>
        </pc:spChg>
        <pc:spChg chg="del">
          <ac:chgData name="Laura Oathout" userId="6ff55ba14486fe89" providerId="LiveId" clId="{32F5CEB6-F8AD-45B2-BDAB-7CFB3CDC3267}" dt="2022-09-09T20:43:02.497" v="2835"/>
          <ac:spMkLst>
            <pc:docMk/>
            <pc:sldMk cId="3560571867" sldId="527"/>
            <ac:spMk id="34" creationId="{D0B79CDA-2A78-D5F5-39DC-FF716A6A840A}"/>
          </ac:spMkLst>
        </pc:spChg>
        <pc:spChg chg="del">
          <ac:chgData name="Laura Oathout" userId="6ff55ba14486fe89" providerId="LiveId" clId="{32F5CEB6-F8AD-45B2-BDAB-7CFB3CDC3267}" dt="2022-09-09T20:43:02.510" v="2873"/>
          <ac:spMkLst>
            <pc:docMk/>
            <pc:sldMk cId="3560571867" sldId="527"/>
            <ac:spMk id="50" creationId="{34B26885-843C-64EB-9B35-4921BDEC5F82}"/>
          </ac:spMkLst>
        </pc:spChg>
        <pc:spChg chg="del">
          <ac:chgData name="Laura Oathout" userId="6ff55ba14486fe89" providerId="LiveId" clId="{32F5CEB6-F8AD-45B2-BDAB-7CFB3CDC3267}" dt="2022-09-09T20:43:02.497" v="2839"/>
          <ac:spMkLst>
            <pc:docMk/>
            <pc:sldMk cId="3560571867" sldId="527"/>
            <ac:spMk id="51" creationId="{D91D57CB-F756-47C5-F5AE-01E32B3F9DC0}"/>
          </ac:spMkLst>
        </pc:spChg>
        <pc:spChg chg="del">
          <ac:chgData name="Laura Oathout" userId="6ff55ba14486fe89" providerId="LiveId" clId="{32F5CEB6-F8AD-45B2-BDAB-7CFB3CDC3267}" dt="2022-09-09T20:43:02.510" v="2881"/>
          <ac:spMkLst>
            <pc:docMk/>
            <pc:sldMk cId="3560571867" sldId="527"/>
            <ac:spMk id="52" creationId="{5BB394F1-F279-E2F1-D5D8-778F5C09814D}"/>
          </ac:spMkLst>
        </pc:spChg>
        <pc:spChg chg="del">
          <ac:chgData name="Laura Oathout" userId="6ff55ba14486fe89" providerId="LiveId" clId="{32F5CEB6-F8AD-45B2-BDAB-7CFB3CDC3267}" dt="2022-09-09T20:43:02.510" v="2889"/>
          <ac:spMkLst>
            <pc:docMk/>
            <pc:sldMk cId="3560571867" sldId="527"/>
            <ac:spMk id="53" creationId="{0774CB76-8C54-6CE7-349C-B3DC6F7D2548}"/>
          </ac:spMkLst>
        </pc:spChg>
        <pc:spChg chg="del">
          <ac:chgData name="Laura Oathout" userId="6ff55ba14486fe89" providerId="LiveId" clId="{32F5CEB6-F8AD-45B2-BDAB-7CFB3CDC3267}" dt="2022-09-09T20:43:02.510" v="2897"/>
          <ac:spMkLst>
            <pc:docMk/>
            <pc:sldMk cId="3560571867" sldId="527"/>
            <ac:spMk id="54" creationId="{A2CFF660-602A-2D61-DC59-1BB15631B67E}"/>
          </ac:spMkLst>
        </pc:spChg>
        <pc:spChg chg="del">
          <ac:chgData name="Laura Oathout" userId="6ff55ba14486fe89" providerId="LiveId" clId="{32F5CEB6-F8AD-45B2-BDAB-7CFB3CDC3267}" dt="2022-09-09T20:43:02.464" v="2789"/>
          <ac:spMkLst>
            <pc:docMk/>
            <pc:sldMk cId="3560571867" sldId="527"/>
            <ac:spMk id="60" creationId="{E1A9C995-A7A4-A738-42BA-AA0FC0ED549F}"/>
          </ac:spMkLst>
        </pc:spChg>
        <pc:grpChg chg="del">
          <ac:chgData name="Laura Oathout" userId="6ff55ba14486fe89" providerId="LiveId" clId="{32F5CEB6-F8AD-45B2-BDAB-7CFB3CDC3267}" dt="2022-09-09T20:43:02.510" v="2891"/>
          <ac:grpSpMkLst>
            <pc:docMk/>
            <pc:sldMk cId="3560571867" sldId="527"/>
            <ac:grpSpMk id="73" creationId="{32F3515F-74BE-BAF8-334D-BACFC8776B2E}"/>
          </ac:grpSpMkLst>
        </pc:grpChg>
        <pc:picChg chg="del">
          <ac:chgData name="Laura Oathout" userId="6ff55ba14486fe89" providerId="LiveId" clId="{32F5CEB6-F8AD-45B2-BDAB-7CFB3CDC3267}" dt="2022-09-09T20:43:02.497" v="2845"/>
          <ac:picMkLst>
            <pc:docMk/>
            <pc:sldMk cId="3560571867" sldId="527"/>
            <ac:picMk id="3" creationId="{2F93FFEA-5E55-F546-1715-8BD727A8F141}"/>
          </ac:picMkLst>
        </pc:picChg>
        <pc:picChg chg="del">
          <ac:chgData name="Laura Oathout" userId="6ff55ba14486fe89" providerId="LiveId" clId="{32F5CEB6-F8AD-45B2-BDAB-7CFB3CDC3267}" dt="2022-09-09T20:43:02.497" v="2847"/>
          <ac:picMkLst>
            <pc:docMk/>
            <pc:sldMk cId="3560571867" sldId="527"/>
            <ac:picMk id="18" creationId="{BA857B37-9814-65D5-AAF5-D46B690C1443}"/>
          </ac:picMkLst>
        </pc:picChg>
        <pc:picChg chg="del">
          <ac:chgData name="Laura Oathout" userId="6ff55ba14486fe89" providerId="LiveId" clId="{32F5CEB6-F8AD-45B2-BDAB-7CFB3CDC3267}" dt="2022-09-09T20:43:02.464" v="2787"/>
          <ac:picMkLst>
            <pc:docMk/>
            <pc:sldMk cId="3560571867" sldId="527"/>
            <ac:picMk id="21" creationId="{97544957-BDDB-FD67-7EBB-C514473B0922}"/>
          </ac:picMkLst>
        </pc:picChg>
        <pc:picChg chg="del">
          <ac:chgData name="Laura Oathout" userId="6ff55ba14486fe89" providerId="LiveId" clId="{32F5CEB6-F8AD-45B2-BDAB-7CFB3CDC3267}" dt="2022-09-09T20:43:02.481" v="2817"/>
          <ac:picMkLst>
            <pc:docMk/>
            <pc:sldMk cId="3560571867" sldId="527"/>
            <ac:picMk id="22" creationId="{5C902F6A-F15C-197D-3D59-D867B84A00D3}"/>
          </ac:picMkLst>
        </pc:picChg>
        <pc:picChg chg="del">
          <ac:chgData name="Laura Oathout" userId="6ff55ba14486fe89" providerId="LiveId" clId="{32F5CEB6-F8AD-45B2-BDAB-7CFB3CDC3267}" dt="2022-09-09T20:43:02.497" v="2849"/>
          <ac:picMkLst>
            <pc:docMk/>
            <pc:sldMk cId="3560571867" sldId="527"/>
            <ac:picMk id="24" creationId="{D5657E80-9B88-2B56-2907-5782ACE52A0E}"/>
          </ac:picMkLst>
        </pc:picChg>
        <pc:picChg chg="del">
          <ac:chgData name="Laura Oathout" userId="6ff55ba14486fe89" providerId="LiveId" clId="{32F5CEB6-F8AD-45B2-BDAB-7CFB3CDC3267}" dt="2022-09-09T20:43:02.481" v="2821"/>
          <ac:picMkLst>
            <pc:docMk/>
            <pc:sldMk cId="3560571867" sldId="527"/>
            <ac:picMk id="27" creationId="{F5816FD9-97A3-EFB1-2739-85FC0E1C0445}"/>
          </ac:picMkLst>
        </pc:picChg>
        <pc:picChg chg="del">
          <ac:chgData name="Laura Oathout" userId="6ff55ba14486fe89" providerId="LiveId" clId="{32F5CEB6-F8AD-45B2-BDAB-7CFB3CDC3267}" dt="2022-09-09T20:43:02.481" v="2825"/>
          <ac:picMkLst>
            <pc:docMk/>
            <pc:sldMk cId="3560571867" sldId="527"/>
            <ac:picMk id="29" creationId="{18916FAD-847B-2338-5F81-D399A8DEA4CA}"/>
          </ac:picMkLst>
        </pc:picChg>
        <pc:picChg chg="del">
          <ac:chgData name="Laura Oathout" userId="6ff55ba14486fe89" providerId="LiveId" clId="{32F5CEB6-F8AD-45B2-BDAB-7CFB3CDC3267}" dt="2022-09-09T20:43:02.481" v="2827"/>
          <ac:picMkLst>
            <pc:docMk/>
            <pc:sldMk cId="3560571867" sldId="527"/>
            <ac:picMk id="31" creationId="{E1A0EF50-1160-E774-4F39-465BFEC42BBC}"/>
          </ac:picMkLst>
        </pc:picChg>
        <pc:picChg chg="del">
          <ac:chgData name="Laura Oathout" userId="6ff55ba14486fe89" providerId="LiveId" clId="{32F5CEB6-F8AD-45B2-BDAB-7CFB3CDC3267}" dt="2022-09-09T20:43:02.481" v="2831"/>
          <ac:picMkLst>
            <pc:docMk/>
            <pc:sldMk cId="3560571867" sldId="527"/>
            <ac:picMk id="33" creationId="{A7472DAF-B422-EB4D-5991-E478FACFDFCB}"/>
          </ac:picMkLst>
        </pc:picChg>
        <pc:picChg chg="del">
          <ac:chgData name="Laura Oathout" userId="6ff55ba14486fe89" providerId="LiveId" clId="{32F5CEB6-F8AD-45B2-BDAB-7CFB3CDC3267}" dt="2022-09-09T20:43:02.481" v="2833"/>
          <ac:picMkLst>
            <pc:docMk/>
            <pc:sldMk cId="3560571867" sldId="527"/>
            <ac:picMk id="35" creationId="{FE64D7F8-AEB2-484E-D626-BC48B9CCEFC2}"/>
          </ac:picMkLst>
        </pc:picChg>
        <pc:picChg chg="del">
          <ac:chgData name="Laura Oathout" userId="6ff55ba14486fe89" providerId="LiveId" clId="{32F5CEB6-F8AD-45B2-BDAB-7CFB3CDC3267}" dt="2022-09-09T20:43:02.497" v="2851"/>
          <ac:picMkLst>
            <pc:docMk/>
            <pc:sldMk cId="3560571867" sldId="527"/>
            <ac:picMk id="36" creationId="{94A3D8F0-7246-29FB-C7E3-EFC9D95A6F41}"/>
          </ac:picMkLst>
        </pc:picChg>
        <pc:picChg chg="del">
          <ac:chgData name="Laura Oathout" userId="6ff55ba14486fe89" providerId="LiveId" clId="{32F5CEB6-F8AD-45B2-BDAB-7CFB3CDC3267}" dt="2022-09-09T20:43:02.497" v="2853"/>
          <ac:picMkLst>
            <pc:docMk/>
            <pc:sldMk cId="3560571867" sldId="527"/>
            <ac:picMk id="38" creationId="{0F3C8C67-16B5-C6BC-DD37-47068DB5F072}"/>
          </ac:picMkLst>
        </pc:picChg>
        <pc:picChg chg="del">
          <ac:chgData name="Laura Oathout" userId="6ff55ba14486fe89" providerId="LiveId" clId="{32F5CEB6-F8AD-45B2-BDAB-7CFB3CDC3267}" dt="2022-09-09T20:43:02.497" v="2855"/>
          <ac:picMkLst>
            <pc:docMk/>
            <pc:sldMk cId="3560571867" sldId="527"/>
            <ac:picMk id="39" creationId="{ADA4608A-59FC-FEC1-B055-07F24B626568}"/>
          </ac:picMkLst>
        </pc:picChg>
        <pc:picChg chg="del">
          <ac:chgData name="Laura Oathout" userId="6ff55ba14486fe89" providerId="LiveId" clId="{32F5CEB6-F8AD-45B2-BDAB-7CFB3CDC3267}" dt="2022-09-09T20:43:02.497" v="2859"/>
          <ac:picMkLst>
            <pc:docMk/>
            <pc:sldMk cId="3560571867" sldId="527"/>
            <ac:picMk id="40" creationId="{FBBF54D7-C0A7-7230-AB3C-90F60070F8C5}"/>
          </ac:picMkLst>
        </pc:picChg>
        <pc:picChg chg="del">
          <ac:chgData name="Laura Oathout" userId="6ff55ba14486fe89" providerId="LiveId" clId="{32F5CEB6-F8AD-45B2-BDAB-7CFB3CDC3267}" dt="2022-09-09T20:43:02.497" v="2861"/>
          <ac:picMkLst>
            <pc:docMk/>
            <pc:sldMk cId="3560571867" sldId="527"/>
            <ac:picMk id="42" creationId="{1692035A-72B3-9692-CBEC-0FF0855C46BD}"/>
          </ac:picMkLst>
        </pc:picChg>
        <pc:picChg chg="del">
          <ac:chgData name="Laura Oathout" userId="6ff55ba14486fe89" providerId="LiveId" clId="{32F5CEB6-F8AD-45B2-BDAB-7CFB3CDC3267}" dt="2022-09-09T20:43:02.497" v="2863"/>
          <ac:picMkLst>
            <pc:docMk/>
            <pc:sldMk cId="3560571867" sldId="527"/>
            <ac:picMk id="43" creationId="{8E73C795-DA29-1C29-F809-84BF6D8004D8}"/>
          </ac:picMkLst>
        </pc:picChg>
        <pc:picChg chg="del">
          <ac:chgData name="Laura Oathout" userId="6ff55ba14486fe89" providerId="LiveId" clId="{32F5CEB6-F8AD-45B2-BDAB-7CFB3CDC3267}" dt="2022-09-09T20:43:02.510" v="2867"/>
          <ac:picMkLst>
            <pc:docMk/>
            <pc:sldMk cId="3560571867" sldId="527"/>
            <ac:picMk id="45" creationId="{E4BBE9C2-0976-2E67-01D1-AD86D4E016C0}"/>
          </ac:picMkLst>
        </pc:picChg>
        <pc:picChg chg="del">
          <ac:chgData name="Laura Oathout" userId="6ff55ba14486fe89" providerId="LiveId" clId="{32F5CEB6-F8AD-45B2-BDAB-7CFB3CDC3267}" dt="2022-09-09T20:43:02.510" v="2869"/>
          <ac:picMkLst>
            <pc:docMk/>
            <pc:sldMk cId="3560571867" sldId="527"/>
            <ac:picMk id="46" creationId="{05075DC3-D63E-4C7D-FD7B-3F615ED8BD9B}"/>
          </ac:picMkLst>
        </pc:picChg>
        <pc:picChg chg="del">
          <ac:chgData name="Laura Oathout" userId="6ff55ba14486fe89" providerId="LiveId" clId="{32F5CEB6-F8AD-45B2-BDAB-7CFB3CDC3267}" dt="2022-09-09T20:43:02.510" v="2871"/>
          <ac:picMkLst>
            <pc:docMk/>
            <pc:sldMk cId="3560571867" sldId="527"/>
            <ac:picMk id="49" creationId="{97B7EF98-40F6-A1DC-A1D1-33FD1A580070}"/>
          </ac:picMkLst>
        </pc:picChg>
        <pc:picChg chg="del">
          <ac:chgData name="Laura Oathout" userId="6ff55ba14486fe89" providerId="LiveId" clId="{32F5CEB6-F8AD-45B2-BDAB-7CFB3CDC3267}" dt="2022-09-09T20:43:02.464" v="2785"/>
          <ac:picMkLst>
            <pc:docMk/>
            <pc:sldMk cId="3560571867" sldId="527"/>
            <ac:picMk id="55" creationId="{B8D140C0-A701-2F94-B8D3-0AA65D71BD5F}"/>
          </ac:picMkLst>
        </pc:picChg>
        <pc:picChg chg="del">
          <ac:chgData name="Laura Oathout" userId="6ff55ba14486fe89" providerId="LiveId" clId="{32F5CEB6-F8AD-45B2-BDAB-7CFB3CDC3267}" dt="2022-09-09T20:43:02.497" v="2843"/>
          <ac:picMkLst>
            <pc:docMk/>
            <pc:sldMk cId="3560571867" sldId="527"/>
            <ac:picMk id="56" creationId="{A4E547B1-4D01-31A9-7901-4A10FD5658FD}"/>
          </ac:picMkLst>
        </pc:picChg>
        <pc:picChg chg="del">
          <ac:chgData name="Laura Oathout" userId="6ff55ba14486fe89" providerId="LiveId" clId="{32F5CEB6-F8AD-45B2-BDAB-7CFB3CDC3267}" dt="2022-09-09T20:43:02.497" v="2841"/>
          <ac:picMkLst>
            <pc:docMk/>
            <pc:sldMk cId="3560571867" sldId="527"/>
            <ac:picMk id="57" creationId="{6C01777C-65A7-A29E-D6D4-F34C9EC27619}"/>
          </ac:picMkLst>
        </pc:picChg>
        <pc:picChg chg="del">
          <ac:chgData name="Laura Oathout" userId="6ff55ba14486fe89" providerId="LiveId" clId="{32F5CEB6-F8AD-45B2-BDAB-7CFB3CDC3267}" dt="2022-09-09T20:43:02.497" v="2837"/>
          <ac:picMkLst>
            <pc:docMk/>
            <pc:sldMk cId="3560571867" sldId="527"/>
            <ac:picMk id="58" creationId="{F011210C-E886-299D-8CC3-3F336D778ECB}"/>
          </ac:picMkLst>
        </pc:picChg>
        <pc:picChg chg="del">
          <ac:chgData name="Laura Oathout" userId="6ff55ba14486fe89" providerId="LiveId" clId="{32F5CEB6-F8AD-45B2-BDAB-7CFB3CDC3267}" dt="2022-09-09T20:43:02.464" v="2783"/>
          <ac:picMkLst>
            <pc:docMk/>
            <pc:sldMk cId="3560571867" sldId="527"/>
            <ac:picMk id="59" creationId="{978CBE59-0EDA-8E5E-94C1-5097235B50C4}"/>
          </ac:picMkLst>
        </pc:picChg>
        <pc:picChg chg="del">
          <ac:chgData name="Laura Oathout" userId="6ff55ba14486fe89" providerId="LiveId" clId="{32F5CEB6-F8AD-45B2-BDAB-7CFB3CDC3267}" dt="2022-09-09T20:43:02.510" v="2875"/>
          <ac:picMkLst>
            <pc:docMk/>
            <pc:sldMk cId="3560571867" sldId="527"/>
            <ac:picMk id="61" creationId="{3F539DFE-D841-BE7D-6197-4AB435B29621}"/>
          </ac:picMkLst>
        </pc:picChg>
        <pc:picChg chg="del">
          <ac:chgData name="Laura Oathout" userId="6ff55ba14486fe89" providerId="LiveId" clId="{32F5CEB6-F8AD-45B2-BDAB-7CFB3CDC3267}" dt="2022-09-09T20:43:02.510" v="2877"/>
          <ac:picMkLst>
            <pc:docMk/>
            <pc:sldMk cId="3560571867" sldId="527"/>
            <ac:picMk id="62" creationId="{D631C317-1026-C833-6B59-F42F8D572D83}"/>
          </ac:picMkLst>
        </pc:picChg>
        <pc:picChg chg="del">
          <ac:chgData name="Laura Oathout" userId="6ff55ba14486fe89" providerId="LiveId" clId="{32F5CEB6-F8AD-45B2-BDAB-7CFB3CDC3267}" dt="2022-09-09T20:43:02.510" v="2879"/>
          <ac:picMkLst>
            <pc:docMk/>
            <pc:sldMk cId="3560571867" sldId="527"/>
            <ac:picMk id="64" creationId="{8664F4B5-977D-D6B1-162A-E88EE1ED1EFC}"/>
          </ac:picMkLst>
        </pc:picChg>
        <pc:picChg chg="del">
          <ac:chgData name="Laura Oathout" userId="6ff55ba14486fe89" providerId="LiveId" clId="{32F5CEB6-F8AD-45B2-BDAB-7CFB3CDC3267}" dt="2022-09-09T20:43:02.510" v="2883"/>
          <ac:picMkLst>
            <pc:docMk/>
            <pc:sldMk cId="3560571867" sldId="527"/>
            <ac:picMk id="66" creationId="{A41B545F-7F9B-8E7F-ECD2-B3126BB15583}"/>
          </ac:picMkLst>
        </pc:picChg>
        <pc:picChg chg="del">
          <ac:chgData name="Laura Oathout" userId="6ff55ba14486fe89" providerId="LiveId" clId="{32F5CEB6-F8AD-45B2-BDAB-7CFB3CDC3267}" dt="2022-09-09T20:43:02.510" v="2885"/>
          <ac:picMkLst>
            <pc:docMk/>
            <pc:sldMk cId="3560571867" sldId="527"/>
            <ac:picMk id="68" creationId="{CAD0DC8A-1C65-AAA5-E274-B89407C1A4CB}"/>
          </ac:picMkLst>
        </pc:picChg>
        <pc:picChg chg="del">
          <ac:chgData name="Laura Oathout" userId="6ff55ba14486fe89" providerId="LiveId" clId="{32F5CEB6-F8AD-45B2-BDAB-7CFB3CDC3267}" dt="2022-09-09T20:43:02.510" v="2887"/>
          <ac:picMkLst>
            <pc:docMk/>
            <pc:sldMk cId="3560571867" sldId="527"/>
            <ac:picMk id="70" creationId="{9E061BF1-2129-1341-5C2C-BC773947F2BC}"/>
          </ac:picMkLst>
        </pc:picChg>
        <pc:picChg chg="del">
          <ac:chgData name="Laura Oathout" userId="6ff55ba14486fe89" providerId="LiveId" clId="{32F5CEB6-F8AD-45B2-BDAB-7CFB3CDC3267}" dt="2022-09-09T20:43:02.510" v="2893"/>
          <ac:picMkLst>
            <pc:docMk/>
            <pc:sldMk cId="3560571867" sldId="527"/>
            <ac:picMk id="74" creationId="{94E16819-1CA9-CB83-F04F-2802B2D18BB9}"/>
          </ac:picMkLst>
        </pc:picChg>
        <pc:picChg chg="del">
          <ac:chgData name="Laura Oathout" userId="6ff55ba14486fe89" providerId="LiveId" clId="{32F5CEB6-F8AD-45B2-BDAB-7CFB3CDC3267}" dt="2022-09-09T20:43:02.510" v="2895"/>
          <ac:picMkLst>
            <pc:docMk/>
            <pc:sldMk cId="3560571867" sldId="527"/>
            <ac:picMk id="76" creationId="{7D52738A-24A4-0C99-100A-AA2F92F9F195}"/>
          </ac:picMkLst>
        </pc:picChg>
      </pc:sldChg>
      <pc:sldChg chg="delSp mod setBg">
        <pc:chgData name="Laura Oathout" userId="6ff55ba14486fe89" providerId="LiveId" clId="{32F5CEB6-F8AD-45B2-BDAB-7CFB3CDC3267}" dt="2022-09-09T20:43:02.610" v="3009"/>
        <pc:sldMkLst>
          <pc:docMk/>
          <pc:sldMk cId="2442127460" sldId="528"/>
        </pc:sldMkLst>
        <pc:spChg chg="del">
          <ac:chgData name="Laura Oathout" userId="6ff55ba14486fe89" providerId="LiveId" clId="{32F5CEB6-F8AD-45B2-BDAB-7CFB3CDC3267}" dt="2022-09-09T20:43:02.557" v="2919"/>
          <ac:spMkLst>
            <pc:docMk/>
            <pc:sldMk cId="2442127460" sldId="528"/>
            <ac:spMk id="4" creationId="{C9C15CD7-E32F-4933-88FE-B64BDCC54075}"/>
          </ac:spMkLst>
        </pc:spChg>
        <pc:spChg chg="del">
          <ac:chgData name="Laura Oathout" userId="6ff55ba14486fe89" providerId="LiveId" clId="{32F5CEB6-F8AD-45B2-BDAB-7CFB3CDC3267}" dt="2022-09-09T20:43:02.557" v="2921"/>
          <ac:spMkLst>
            <pc:docMk/>
            <pc:sldMk cId="2442127460" sldId="528"/>
            <ac:spMk id="6" creationId="{ED7D0123-23BA-0913-490E-F6465D1A8CF9}"/>
          </ac:spMkLst>
        </pc:spChg>
        <pc:spChg chg="del">
          <ac:chgData name="Laura Oathout" userId="6ff55ba14486fe89" providerId="LiveId" clId="{32F5CEB6-F8AD-45B2-BDAB-7CFB3CDC3267}" dt="2022-09-09T20:43:02.557" v="2923"/>
          <ac:spMkLst>
            <pc:docMk/>
            <pc:sldMk cId="2442127460" sldId="528"/>
            <ac:spMk id="7" creationId="{4EE3EA65-6886-4EEA-6B17-007B34A88F9D}"/>
          </ac:spMkLst>
        </pc:spChg>
        <pc:spChg chg="del">
          <ac:chgData name="Laura Oathout" userId="6ff55ba14486fe89" providerId="LiveId" clId="{32F5CEB6-F8AD-45B2-BDAB-7CFB3CDC3267}" dt="2022-09-09T20:43:02.557" v="2925"/>
          <ac:spMkLst>
            <pc:docMk/>
            <pc:sldMk cId="2442127460" sldId="528"/>
            <ac:spMk id="8" creationId="{E2D6AB54-546A-39F5-9AC1-C2DA0D206B86}"/>
          </ac:spMkLst>
        </pc:spChg>
        <pc:spChg chg="del">
          <ac:chgData name="Laura Oathout" userId="6ff55ba14486fe89" providerId="LiveId" clId="{32F5CEB6-F8AD-45B2-BDAB-7CFB3CDC3267}" dt="2022-09-09T20:43:02.557" v="2927"/>
          <ac:spMkLst>
            <pc:docMk/>
            <pc:sldMk cId="2442127460" sldId="528"/>
            <ac:spMk id="10" creationId="{F0CB3BAD-688C-2394-45B1-2300041FDDD7}"/>
          </ac:spMkLst>
        </pc:spChg>
        <pc:spChg chg="del">
          <ac:chgData name="Laura Oathout" userId="6ff55ba14486fe89" providerId="LiveId" clId="{32F5CEB6-F8AD-45B2-BDAB-7CFB3CDC3267}" dt="2022-09-09T20:43:02.557" v="2929"/>
          <ac:spMkLst>
            <pc:docMk/>
            <pc:sldMk cId="2442127460" sldId="528"/>
            <ac:spMk id="11" creationId="{E7E2D723-B99F-6CA1-C653-538E03C21189}"/>
          </ac:spMkLst>
        </pc:spChg>
        <pc:spChg chg="del">
          <ac:chgData name="Laura Oathout" userId="6ff55ba14486fe89" providerId="LiveId" clId="{32F5CEB6-F8AD-45B2-BDAB-7CFB3CDC3267}" dt="2022-09-09T20:43:02.557" v="2931"/>
          <ac:spMkLst>
            <pc:docMk/>
            <pc:sldMk cId="2442127460" sldId="528"/>
            <ac:spMk id="12" creationId="{A58F746B-919D-12ED-B9C4-615C3A420BCB}"/>
          </ac:spMkLst>
        </pc:spChg>
        <pc:spChg chg="del">
          <ac:chgData name="Laura Oathout" userId="6ff55ba14486fe89" providerId="LiveId" clId="{32F5CEB6-F8AD-45B2-BDAB-7CFB3CDC3267}" dt="2022-09-09T20:43:02.574" v="2933"/>
          <ac:spMkLst>
            <pc:docMk/>
            <pc:sldMk cId="2442127460" sldId="528"/>
            <ac:spMk id="13" creationId="{753E468C-667C-0DC8-9088-2629DD57860C}"/>
          </ac:spMkLst>
        </pc:spChg>
        <pc:spChg chg="del">
          <ac:chgData name="Laura Oathout" userId="6ff55ba14486fe89" providerId="LiveId" clId="{32F5CEB6-F8AD-45B2-BDAB-7CFB3CDC3267}" dt="2022-09-09T20:43:02.574" v="2935"/>
          <ac:spMkLst>
            <pc:docMk/>
            <pc:sldMk cId="2442127460" sldId="528"/>
            <ac:spMk id="14" creationId="{474E4F05-D0B8-8055-AEDD-14FF07760138}"/>
          </ac:spMkLst>
        </pc:spChg>
        <pc:spChg chg="del">
          <ac:chgData name="Laura Oathout" userId="6ff55ba14486fe89" providerId="LiveId" clId="{32F5CEB6-F8AD-45B2-BDAB-7CFB3CDC3267}" dt="2022-09-09T20:43:02.574" v="2937"/>
          <ac:spMkLst>
            <pc:docMk/>
            <pc:sldMk cId="2442127460" sldId="528"/>
            <ac:spMk id="15" creationId="{7CEB3671-0611-8D21-588A-FFB2020B8B74}"/>
          </ac:spMkLst>
        </pc:spChg>
        <pc:spChg chg="del">
          <ac:chgData name="Laura Oathout" userId="6ff55ba14486fe89" providerId="LiveId" clId="{32F5CEB6-F8AD-45B2-BDAB-7CFB3CDC3267}" dt="2022-09-09T20:43:02.574" v="2939"/>
          <ac:spMkLst>
            <pc:docMk/>
            <pc:sldMk cId="2442127460" sldId="528"/>
            <ac:spMk id="16" creationId="{410032E5-29CF-D9CC-0A3D-8DEBEC72D552}"/>
          </ac:spMkLst>
        </pc:spChg>
        <pc:spChg chg="del">
          <ac:chgData name="Laura Oathout" userId="6ff55ba14486fe89" providerId="LiveId" clId="{32F5CEB6-F8AD-45B2-BDAB-7CFB3CDC3267}" dt="2022-09-09T20:43:02.574" v="2941"/>
          <ac:spMkLst>
            <pc:docMk/>
            <pc:sldMk cId="2442127460" sldId="528"/>
            <ac:spMk id="17" creationId="{08B95434-0E78-F43C-5233-888B96987C39}"/>
          </ac:spMkLst>
        </pc:spChg>
        <pc:spChg chg="del">
          <ac:chgData name="Laura Oathout" userId="6ff55ba14486fe89" providerId="LiveId" clId="{32F5CEB6-F8AD-45B2-BDAB-7CFB3CDC3267}" dt="2022-09-09T20:43:02.584" v="3007"/>
          <ac:spMkLst>
            <pc:docMk/>
            <pc:sldMk cId="2442127460" sldId="528"/>
            <ac:spMk id="23" creationId="{ACE8712D-7E15-3BC7-CB6F-53C9418CAB91}"/>
          </ac:spMkLst>
        </pc:spChg>
        <pc:spChg chg="del">
          <ac:chgData name="Laura Oathout" userId="6ff55ba14486fe89" providerId="LiveId" clId="{32F5CEB6-F8AD-45B2-BDAB-7CFB3CDC3267}" dt="2022-09-09T20:43:02.574" v="2945"/>
          <ac:spMkLst>
            <pc:docMk/>
            <pc:sldMk cId="2442127460" sldId="528"/>
            <ac:spMk id="25" creationId="{06E69703-D7F0-75DD-2D1D-A78F9E8EE6AC}"/>
          </ac:spMkLst>
        </pc:spChg>
        <pc:spChg chg="del">
          <ac:chgData name="Laura Oathout" userId="6ff55ba14486fe89" providerId="LiveId" clId="{32F5CEB6-F8AD-45B2-BDAB-7CFB3CDC3267}" dt="2022-09-09T20:43:02.557" v="2913"/>
          <ac:spMkLst>
            <pc:docMk/>
            <pc:sldMk cId="2442127460" sldId="528"/>
            <ac:spMk id="26" creationId="{A77E8404-2037-DB0F-7FF9-1F722AE9BF52}"/>
          </ac:spMkLst>
        </pc:spChg>
        <pc:spChg chg="del">
          <ac:chgData name="Laura Oathout" userId="6ff55ba14486fe89" providerId="LiveId" clId="{32F5CEB6-F8AD-45B2-BDAB-7CFB3CDC3267}" dt="2022-09-09T20:43:02.574" v="2951"/>
          <ac:spMkLst>
            <pc:docMk/>
            <pc:sldMk cId="2442127460" sldId="528"/>
            <ac:spMk id="30" creationId="{4B402E29-1021-9A3D-A132-A1821B58587C}"/>
          </ac:spMkLst>
        </pc:spChg>
        <pc:spChg chg="del">
          <ac:chgData name="Laura Oathout" userId="6ff55ba14486fe89" providerId="LiveId" clId="{32F5CEB6-F8AD-45B2-BDAB-7CFB3CDC3267}" dt="2022-09-09T20:43:02.574" v="2957"/>
          <ac:spMkLst>
            <pc:docMk/>
            <pc:sldMk cId="2442127460" sldId="528"/>
            <ac:spMk id="34" creationId="{D0B79CDA-2A78-D5F5-39DC-FF716A6A840A}"/>
          </ac:spMkLst>
        </pc:spChg>
        <pc:spChg chg="del">
          <ac:chgData name="Laura Oathout" userId="6ff55ba14486fe89" providerId="LiveId" clId="{32F5CEB6-F8AD-45B2-BDAB-7CFB3CDC3267}" dt="2022-09-09T20:43:02.584" v="2977"/>
          <ac:spMkLst>
            <pc:docMk/>
            <pc:sldMk cId="2442127460" sldId="528"/>
            <ac:spMk id="37" creationId="{63645BB1-01DE-4366-5384-8C67FC1EC420}"/>
          </ac:spMkLst>
        </pc:spChg>
        <pc:spChg chg="del">
          <ac:chgData name="Laura Oathout" userId="6ff55ba14486fe89" providerId="LiveId" clId="{32F5CEB6-F8AD-45B2-BDAB-7CFB3CDC3267}" dt="2022-09-09T20:43:02.584" v="2983"/>
          <ac:spMkLst>
            <pc:docMk/>
            <pc:sldMk cId="2442127460" sldId="528"/>
            <ac:spMk id="48" creationId="{07090562-0C8F-032B-78B5-5C6BB8740C97}"/>
          </ac:spMkLst>
        </pc:spChg>
        <pc:spChg chg="del">
          <ac:chgData name="Laura Oathout" userId="6ff55ba14486fe89" providerId="LiveId" clId="{32F5CEB6-F8AD-45B2-BDAB-7CFB3CDC3267}" dt="2022-09-09T20:43:02.557" v="2903"/>
          <ac:spMkLst>
            <pc:docMk/>
            <pc:sldMk cId="2442127460" sldId="528"/>
            <ac:spMk id="50" creationId="{34B26885-843C-64EB-9B35-4921BDEC5F82}"/>
          </ac:spMkLst>
        </pc:spChg>
        <pc:spChg chg="del">
          <ac:chgData name="Laura Oathout" userId="6ff55ba14486fe89" providerId="LiveId" clId="{32F5CEB6-F8AD-45B2-BDAB-7CFB3CDC3267}" dt="2022-09-09T20:43:02.584" v="2991"/>
          <ac:spMkLst>
            <pc:docMk/>
            <pc:sldMk cId="2442127460" sldId="528"/>
            <ac:spMk id="51" creationId="{D91D57CB-F756-47C5-F5AE-01E32B3F9DC0}"/>
          </ac:spMkLst>
        </pc:spChg>
        <pc:spChg chg="del">
          <ac:chgData name="Laura Oathout" userId="6ff55ba14486fe89" providerId="LiveId" clId="{32F5CEB6-F8AD-45B2-BDAB-7CFB3CDC3267}" dt="2022-09-09T20:43:02.574" v="2967"/>
          <ac:spMkLst>
            <pc:docMk/>
            <pc:sldMk cId="2442127460" sldId="528"/>
            <ac:spMk id="53" creationId="{0774CB76-8C54-6CE7-349C-B3DC6F7D2548}"/>
          </ac:spMkLst>
        </pc:spChg>
        <pc:spChg chg="del">
          <ac:chgData name="Laura Oathout" userId="6ff55ba14486fe89" providerId="LiveId" clId="{32F5CEB6-F8AD-45B2-BDAB-7CFB3CDC3267}" dt="2022-09-09T20:43:02.557" v="2917"/>
          <ac:spMkLst>
            <pc:docMk/>
            <pc:sldMk cId="2442127460" sldId="528"/>
            <ac:spMk id="60" creationId="{E1A9C995-A7A4-A738-42BA-AA0FC0ED549F}"/>
          </ac:spMkLst>
        </pc:spChg>
        <pc:spChg chg="del">
          <ac:chgData name="Laura Oathout" userId="6ff55ba14486fe89" providerId="LiveId" clId="{32F5CEB6-F8AD-45B2-BDAB-7CFB3CDC3267}" dt="2022-09-09T20:43:02.584" v="2995"/>
          <ac:spMkLst>
            <pc:docMk/>
            <pc:sldMk cId="2442127460" sldId="528"/>
            <ac:spMk id="75" creationId="{24378636-B783-D57E-1D19-0ABE2054F161}"/>
          </ac:spMkLst>
        </pc:spChg>
        <pc:spChg chg="del">
          <ac:chgData name="Laura Oathout" userId="6ff55ba14486fe89" providerId="LiveId" clId="{32F5CEB6-F8AD-45B2-BDAB-7CFB3CDC3267}" dt="2022-09-09T20:43:02.584" v="3001"/>
          <ac:spMkLst>
            <pc:docMk/>
            <pc:sldMk cId="2442127460" sldId="528"/>
            <ac:spMk id="79" creationId="{2F42F93B-B198-BAA6-1466-42048E35D9A5}"/>
          </ac:spMkLst>
        </pc:spChg>
        <pc:picChg chg="del">
          <ac:chgData name="Laura Oathout" userId="6ff55ba14486fe89" providerId="LiveId" clId="{32F5CEB6-F8AD-45B2-BDAB-7CFB3CDC3267}" dt="2022-09-09T20:43:02.574" v="2969"/>
          <ac:picMkLst>
            <pc:docMk/>
            <pc:sldMk cId="2442127460" sldId="528"/>
            <ac:picMk id="2" creationId="{A0D2E619-E0D9-D654-AFB7-A74F11B23E78}"/>
          </ac:picMkLst>
        </pc:picChg>
        <pc:picChg chg="del">
          <ac:chgData name="Laura Oathout" userId="6ff55ba14486fe89" providerId="LiveId" clId="{32F5CEB6-F8AD-45B2-BDAB-7CFB3CDC3267}" dt="2022-09-09T20:43:02.584" v="2971"/>
          <ac:picMkLst>
            <pc:docMk/>
            <pc:sldMk cId="2442127460" sldId="528"/>
            <ac:picMk id="9" creationId="{468BAEE0-0E18-B19B-E451-762BD58CB3FD}"/>
          </ac:picMkLst>
        </pc:picChg>
        <pc:picChg chg="del">
          <ac:chgData name="Laura Oathout" userId="6ff55ba14486fe89" providerId="LiveId" clId="{32F5CEB6-F8AD-45B2-BDAB-7CFB3CDC3267}" dt="2022-09-09T20:43:02.584" v="3005"/>
          <ac:picMkLst>
            <pc:docMk/>
            <pc:sldMk cId="2442127460" sldId="528"/>
            <ac:picMk id="18" creationId="{BE89D5D1-F2C3-6D66-FB59-F4FDFE3B6E68}"/>
          </ac:picMkLst>
        </pc:picChg>
        <pc:picChg chg="del">
          <ac:chgData name="Laura Oathout" userId="6ff55ba14486fe89" providerId="LiveId" clId="{32F5CEB6-F8AD-45B2-BDAB-7CFB3CDC3267}" dt="2022-09-09T20:43:02.584" v="2973"/>
          <ac:picMkLst>
            <pc:docMk/>
            <pc:sldMk cId="2442127460" sldId="528"/>
            <ac:picMk id="19" creationId="{1E159CD2-F89F-EF79-CF03-EB9913D25037}"/>
          </ac:picMkLst>
        </pc:picChg>
        <pc:picChg chg="del">
          <ac:chgData name="Laura Oathout" userId="6ff55ba14486fe89" providerId="LiveId" clId="{32F5CEB6-F8AD-45B2-BDAB-7CFB3CDC3267}" dt="2022-09-09T20:43:02.584" v="2975"/>
          <ac:picMkLst>
            <pc:docMk/>
            <pc:sldMk cId="2442127460" sldId="528"/>
            <ac:picMk id="20" creationId="{228C543B-F4E8-7C62-C620-AE46898FB774}"/>
          </ac:picMkLst>
        </pc:picChg>
        <pc:picChg chg="del">
          <ac:chgData name="Laura Oathout" userId="6ff55ba14486fe89" providerId="LiveId" clId="{32F5CEB6-F8AD-45B2-BDAB-7CFB3CDC3267}" dt="2022-09-09T20:43:02.557" v="2915"/>
          <ac:picMkLst>
            <pc:docMk/>
            <pc:sldMk cId="2442127460" sldId="528"/>
            <ac:picMk id="21" creationId="{97544957-BDDB-FD67-7EBB-C514473B0922}"/>
          </ac:picMkLst>
        </pc:picChg>
        <pc:picChg chg="del">
          <ac:chgData name="Laura Oathout" userId="6ff55ba14486fe89" providerId="LiveId" clId="{32F5CEB6-F8AD-45B2-BDAB-7CFB3CDC3267}" dt="2022-09-09T20:43:02.574" v="2943"/>
          <ac:picMkLst>
            <pc:docMk/>
            <pc:sldMk cId="2442127460" sldId="528"/>
            <ac:picMk id="22" creationId="{5C902F6A-F15C-197D-3D59-D867B84A00D3}"/>
          </ac:picMkLst>
        </pc:picChg>
        <pc:picChg chg="del">
          <ac:chgData name="Laura Oathout" userId="6ff55ba14486fe89" providerId="LiveId" clId="{32F5CEB6-F8AD-45B2-BDAB-7CFB3CDC3267}" dt="2022-09-09T20:43:02.584" v="3003"/>
          <ac:picMkLst>
            <pc:docMk/>
            <pc:sldMk cId="2442127460" sldId="528"/>
            <ac:picMk id="24" creationId="{9DC8E717-6A8C-9EF2-8DFA-B22CD206AACC}"/>
          </ac:picMkLst>
        </pc:picChg>
        <pc:picChg chg="del">
          <ac:chgData name="Laura Oathout" userId="6ff55ba14486fe89" providerId="LiveId" clId="{32F5CEB6-F8AD-45B2-BDAB-7CFB3CDC3267}" dt="2022-09-09T20:43:02.557" v="2911"/>
          <ac:picMkLst>
            <pc:docMk/>
            <pc:sldMk cId="2442127460" sldId="528"/>
            <ac:picMk id="27" creationId="{F5816FD9-97A3-EFB1-2739-85FC0E1C0445}"/>
          </ac:picMkLst>
        </pc:picChg>
        <pc:picChg chg="del">
          <ac:chgData name="Laura Oathout" userId="6ff55ba14486fe89" providerId="LiveId" clId="{32F5CEB6-F8AD-45B2-BDAB-7CFB3CDC3267}" dt="2022-09-09T20:43:02.574" v="2947"/>
          <ac:picMkLst>
            <pc:docMk/>
            <pc:sldMk cId="2442127460" sldId="528"/>
            <ac:picMk id="29" creationId="{18916FAD-847B-2338-5F81-D399A8DEA4CA}"/>
          </ac:picMkLst>
        </pc:picChg>
        <pc:picChg chg="del">
          <ac:chgData name="Laura Oathout" userId="6ff55ba14486fe89" providerId="LiveId" clId="{32F5CEB6-F8AD-45B2-BDAB-7CFB3CDC3267}" dt="2022-09-09T20:43:02.574" v="2949"/>
          <ac:picMkLst>
            <pc:docMk/>
            <pc:sldMk cId="2442127460" sldId="528"/>
            <ac:picMk id="31" creationId="{E1A0EF50-1160-E774-4F39-465BFEC42BBC}"/>
          </ac:picMkLst>
        </pc:picChg>
        <pc:picChg chg="del">
          <ac:chgData name="Laura Oathout" userId="6ff55ba14486fe89" providerId="LiveId" clId="{32F5CEB6-F8AD-45B2-BDAB-7CFB3CDC3267}" dt="2022-09-09T20:43:02.574" v="2953"/>
          <ac:picMkLst>
            <pc:docMk/>
            <pc:sldMk cId="2442127460" sldId="528"/>
            <ac:picMk id="33" creationId="{A7472DAF-B422-EB4D-5991-E478FACFDFCB}"/>
          </ac:picMkLst>
        </pc:picChg>
        <pc:picChg chg="del">
          <ac:chgData name="Laura Oathout" userId="6ff55ba14486fe89" providerId="LiveId" clId="{32F5CEB6-F8AD-45B2-BDAB-7CFB3CDC3267}" dt="2022-09-09T20:43:02.574" v="2955"/>
          <ac:picMkLst>
            <pc:docMk/>
            <pc:sldMk cId="2442127460" sldId="528"/>
            <ac:picMk id="35" creationId="{FE64D7F8-AEB2-484E-D626-BC48B9CCEFC2}"/>
          </ac:picMkLst>
        </pc:picChg>
        <pc:picChg chg="del">
          <ac:chgData name="Laura Oathout" userId="6ff55ba14486fe89" providerId="LiveId" clId="{32F5CEB6-F8AD-45B2-BDAB-7CFB3CDC3267}" dt="2022-09-09T20:43:02.557" v="2905"/>
          <ac:picMkLst>
            <pc:docMk/>
            <pc:sldMk cId="2442127460" sldId="528"/>
            <ac:picMk id="38" creationId="{0F3C8C67-16B5-C6BC-DD37-47068DB5F072}"/>
          </ac:picMkLst>
        </pc:picChg>
        <pc:picChg chg="del">
          <ac:chgData name="Laura Oathout" userId="6ff55ba14486fe89" providerId="LiveId" clId="{32F5CEB6-F8AD-45B2-BDAB-7CFB3CDC3267}" dt="2022-09-09T20:43:02.574" v="2961"/>
          <ac:picMkLst>
            <pc:docMk/>
            <pc:sldMk cId="2442127460" sldId="528"/>
            <ac:picMk id="39" creationId="{ADA4608A-59FC-FEC1-B055-07F24B626568}"/>
          </ac:picMkLst>
        </pc:picChg>
        <pc:picChg chg="del">
          <ac:chgData name="Laura Oathout" userId="6ff55ba14486fe89" providerId="LiveId" clId="{32F5CEB6-F8AD-45B2-BDAB-7CFB3CDC3267}" dt="2022-09-09T20:43:02.584" v="2979"/>
          <ac:picMkLst>
            <pc:docMk/>
            <pc:sldMk cId="2442127460" sldId="528"/>
            <ac:picMk id="41" creationId="{7C92FFE2-FBED-05E4-6A91-71F6DA03EC70}"/>
          </ac:picMkLst>
        </pc:picChg>
        <pc:picChg chg="del">
          <ac:chgData name="Laura Oathout" userId="6ff55ba14486fe89" providerId="LiveId" clId="{32F5CEB6-F8AD-45B2-BDAB-7CFB3CDC3267}" dt="2022-09-09T20:43:02.557" v="2907"/>
          <ac:picMkLst>
            <pc:docMk/>
            <pc:sldMk cId="2442127460" sldId="528"/>
            <ac:picMk id="43" creationId="{8E73C795-DA29-1C29-F809-84BF6D8004D8}"/>
          </ac:picMkLst>
        </pc:picChg>
        <pc:picChg chg="del">
          <ac:chgData name="Laura Oathout" userId="6ff55ba14486fe89" providerId="LiveId" clId="{32F5CEB6-F8AD-45B2-BDAB-7CFB3CDC3267}" dt="2022-09-09T20:43:02.557" v="2909"/>
          <ac:picMkLst>
            <pc:docMk/>
            <pc:sldMk cId="2442127460" sldId="528"/>
            <ac:picMk id="44" creationId="{448CB08C-55F7-FF75-719C-1B39249915B2}"/>
          </ac:picMkLst>
        </pc:picChg>
        <pc:picChg chg="del">
          <ac:chgData name="Laura Oathout" userId="6ff55ba14486fe89" providerId="LiveId" clId="{32F5CEB6-F8AD-45B2-BDAB-7CFB3CDC3267}" dt="2022-09-09T20:43:02.584" v="2981"/>
          <ac:picMkLst>
            <pc:docMk/>
            <pc:sldMk cId="2442127460" sldId="528"/>
            <ac:picMk id="47" creationId="{740E4A94-BEC3-F06A-2271-34527763B821}"/>
          </ac:picMkLst>
        </pc:picChg>
        <pc:picChg chg="del">
          <ac:chgData name="Laura Oathout" userId="6ff55ba14486fe89" providerId="LiveId" clId="{32F5CEB6-F8AD-45B2-BDAB-7CFB3CDC3267}" dt="2022-09-09T20:43:02.557" v="2901"/>
          <ac:picMkLst>
            <pc:docMk/>
            <pc:sldMk cId="2442127460" sldId="528"/>
            <ac:picMk id="49" creationId="{97B7EF98-40F6-A1DC-A1D1-33FD1A580070}"/>
          </ac:picMkLst>
        </pc:picChg>
        <pc:picChg chg="del">
          <ac:chgData name="Laura Oathout" userId="6ff55ba14486fe89" providerId="LiveId" clId="{32F5CEB6-F8AD-45B2-BDAB-7CFB3CDC3267}" dt="2022-09-09T20:43:02.574" v="2959"/>
          <ac:picMkLst>
            <pc:docMk/>
            <pc:sldMk cId="2442127460" sldId="528"/>
            <ac:picMk id="59" creationId="{978CBE59-0EDA-8E5E-94C1-5097235B50C4}"/>
          </ac:picMkLst>
        </pc:picChg>
        <pc:picChg chg="del">
          <ac:chgData name="Laura Oathout" userId="6ff55ba14486fe89" providerId="LiveId" clId="{32F5CEB6-F8AD-45B2-BDAB-7CFB3CDC3267}" dt="2022-09-09T20:43:02.584" v="2985"/>
          <ac:picMkLst>
            <pc:docMk/>
            <pc:sldMk cId="2442127460" sldId="528"/>
            <ac:picMk id="63" creationId="{9EE98690-F3ED-D85D-498F-FD079299356B}"/>
          </ac:picMkLst>
        </pc:picChg>
        <pc:picChg chg="del">
          <ac:chgData name="Laura Oathout" userId="6ff55ba14486fe89" providerId="LiveId" clId="{32F5CEB6-F8AD-45B2-BDAB-7CFB3CDC3267}" dt="2022-09-09T20:43:02.574" v="2963"/>
          <ac:picMkLst>
            <pc:docMk/>
            <pc:sldMk cId="2442127460" sldId="528"/>
            <ac:picMk id="64" creationId="{8664F4B5-977D-D6B1-162A-E88EE1ED1EFC}"/>
          </ac:picMkLst>
        </pc:picChg>
        <pc:picChg chg="del">
          <ac:chgData name="Laura Oathout" userId="6ff55ba14486fe89" providerId="LiveId" clId="{32F5CEB6-F8AD-45B2-BDAB-7CFB3CDC3267}" dt="2022-09-09T20:43:02.584" v="2987"/>
          <ac:picMkLst>
            <pc:docMk/>
            <pc:sldMk cId="2442127460" sldId="528"/>
            <ac:picMk id="65" creationId="{48211725-9656-97CB-7E64-143E369B456B}"/>
          </ac:picMkLst>
        </pc:picChg>
        <pc:picChg chg="del">
          <ac:chgData name="Laura Oathout" userId="6ff55ba14486fe89" providerId="LiveId" clId="{32F5CEB6-F8AD-45B2-BDAB-7CFB3CDC3267}" dt="2022-09-09T20:43:02.584" v="2989"/>
          <ac:picMkLst>
            <pc:docMk/>
            <pc:sldMk cId="2442127460" sldId="528"/>
            <ac:picMk id="67" creationId="{FD1C7619-21E6-1DE7-4158-9EC8ED5580E2}"/>
          </ac:picMkLst>
        </pc:picChg>
        <pc:picChg chg="del">
          <ac:chgData name="Laura Oathout" userId="6ff55ba14486fe89" providerId="LiveId" clId="{32F5CEB6-F8AD-45B2-BDAB-7CFB3CDC3267}" dt="2022-09-09T20:43:02.584" v="2993"/>
          <ac:picMkLst>
            <pc:docMk/>
            <pc:sldMk cId="2442127460" sldId="528"/>
            <ac:picMk id="69" creationId="{8204D857-2699-421A-D6E0-DBE7836D6BBC}"/>
          </ac:picMkLst>
        </pc:picChg>
        <pc:picChg chg="del">
          <ac:chgData name="Laura Oathout" userId="6ff55ba14486fe89" providerId="LiveId" clId="{32F5CEB6-F8AD-45B2-BDAB-7CFB3CDC3267}" dt="2022-09-09T20:43:02.574" v="2965"/>
          <ac:picMkLst>
            <pc:docMk/>
            <pc:sldMk cId="2442127460" sldId="528"/>
            <ac:picMk id="70" creationId="{9E061BF1-2129-1341-5C2C-BC773947F2BC}"/>
          </ac:picMkLst>
        </pc:picChg>
        <pc:picChg chg="del">
          <ac:chgData name="Laura Oathout" userId="6ff55ba14486fe89" providerId="LiveId" clId="{32F5CEB6-F8AD-45B2-BDAB-7CFB3CDC3267}" dt="2022-09-09T20:43:02.584" v="2997"/>
          <ac:picMkLst>
            <pc:docMk/>
            <pc:sldMk cId="2442127460" sldId="528"/>
            <ac:picMk id="77" creationId="{FF328462-016C-5DE6-CB10-F1925A1FFA31}"/>
          </ac:picMkLst>
        </pc:picChg>
        <pc:picChg chg="del">
          <ac:chgData name="Laura Oathout" userId="6ff55ba14486fe89" providerId="LiveId" clId="{32F5CEB6-F8AD-45B2-BDAB-7CFB3CDC3267}" dt="2022-09-09T20:43:02.584" v="2999"/>
          <ac:picMkLst>
            <pc:docMk/>
            <pc:sldMk cId="2442127460" sldId="528"/>
            <ac:picMk id="80" creationId="{1508BADD-EA6E-9552-E817-3C22B7C150AB}"/>
          </ac:picMkLst>
        </pc:picChg>
      </pc:sldChg>
      <pc:sldChg chg="delSp mod setBg">
        <pc:chgData name="Laura Oathout" userId="6ff55ba14486fe89" providerId="LiveId" clId="{32F5CEB6-F8AD-45B2-BDAB-7CFB3CDC3267}" dt="2022-09-09T20:43:02.426" v="2757"/>
        <pc:sldMkLst>
          <pc:docMk/>
          <pc:sldMk cId="67832718" sldId="530"/>
        </pc:sldMkLst>
        <pc:spChg chg="del">
          <ac:chgData name="Laura Oathout" userId="6ff55ba14486fe89" providerId="LiveId" clId="{32F5CEB6-F8AD-45B2-BDAB-7CFB3CDC3267}" dt="2022-09-09T20:43:02.377" v="2667"/>
          <ac:spMkLst>
            <pc:docMk/>
            <pc:sldMk cId="67832718" sldId="530"/>
            <ac:spMk id="3" creationId="{E2C46579-8F06-BCFD-59BA-37C246D174B9}"/>
          </ac:spMkLst>
        </pc:spChg>
        <pc:spChg chg="del">
          <ac:chgData name="Laura Oathout" userId="6ff55ba14486fe89" providerId="LiveId" clId="{32F5CEB6-F8AD-45B2-BDAB-7CFB3CDC3267}" dt="2022-09-09T20:43:02.377" v="2669"/>
          <ac:spMkLst>
            <pc:docMk/>
            <pc:sldMk cId="67832718" sldId="530"/>
            <ac:spMk id="7" creationId="{5B7E0114-052A-ABC4-7609-C0C925D85DCD}"/>
          </ac:spMkLst>
        </pc:spChg>
        <pc:spChg chg="del">
          <ac:chgData name="Laura Oathout" userId="6ff55ba14486fe89" providerId="LiveId" clId="{32F5CEB6-F8AD-45B2-BDAB-7CFB3CDC3267}" dt="2022-09-09T20:43:02.362" v="2645"/>
          <ac:spMkLst>
            <pc:docMk/>
            <pc:sldMk cId="67832718" sldId="530"/>
            <ac:spMk id="22" creationId="{F0FDC98A-3F46-DE16-52AD-B7FA3B8ECFD9}"/>
          </ac:spMkLst>
        </pc:spChg>
        <pc:spChg chg="del">
          <ac:chgData name="Laura Oathout" userId="6ff55ba14486fe89" providerId="LiveId" clId="{32F5CEB6-F8AD-45B2-BDAB-7CFB3CDC3267}" dt="2022-09-09T20:43:02.362" v="2647"/>
          <ac:spMkLst>
            <pc:docMk/>
            <pc:sldMk cId="67832718" sldId="530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362" v="2649"/>
          <ac:spMkLst>
            <pc:docMk/>
            <pc:sldMk cId="67832718" sldId="530"/>
            <ac:spMk id="38" creationId="{4975E481-311C-84BB-4F28-90877F6363AA}"/>
          </ac:spMkLst>
        </pc:spChg>
        <pc:spChg chg="del">
          <ac:chgData name="Laura Oathout" userId="6ff55ba14486fe89" providerId="LiveId" clId="{32F5CEB6-F8AD-45B2-BDAB-7CFB3CDC3267}" dt="2022-09-09T20:43:02.362" v="2651"/>
          <ac:spMkLst>
            <pc:docMk/>
            <pc:sldMk cId="67832718" sldId="530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377" v="2653"/>
          <ac:spMkLst>
            <pc:docMk/>
            <pc:sldMk cId="67832718" sldId="530"/>
            <ac:spMk id="40" creationId="{C833F91D-E213-23EF-A88A-D441256E262C}"/>
          </ac:spMkLst>
        </pc:spChg>
        <pc:spChg chg="del">
          <ac:chgData name="Laura Oathout" userId="6ff55ba14486fe89" providerId="LiveId" clId="{32F5CEB6-F8AD-45B2-BDAB-7CFB3CDC3267}" dt="2022-09-09T20:43:02.377" v="2655"/>
          <ac:spMkLst>
            <pc:docMk/>
            <pc:sldMk cId="67832718" sldId="530"/>
            <ac:spMk id="41" creationId="{073D1EB0-DBE1-68D5-0C97-FE939E249D90}"/>
          </ac:spMkLst>
        </pc:spChg>
        <pc:spChg chg="del">
          <ac:chgData name="Laura Oathout" userId="6ff55ba14486fe89" providerId="LiveId" clId="{32F5CEB6-F8AD-45B2-BDAB-7CFB3CDC3267}" dt="2022-09-09T20:43:02.393" v="2715"/>
          <ac:spMkLst>
            <pc:docMk/>
            <pc:sldMk cId="67832718" sldId="530"/>
            <ac:spMk id="44" creationId="{1D73DBD3-6B47-2750-AC13-AA528417BA56}"/>
          </ac:spMkLst>
        </pc:spChg>
        <pc:spChg chg="del">
          <ac:chgData name="Laura Oathout" userId="6ff55ba14486fe89" providerId="LiveId" clId="{32F5CEB6-F8AD-45B2-BDAB-7CFB3CDC3267}" dt="2022-09-09T20:43:02.393" v="2717"/>
          <ac:spMkLst>
            <pc:docMk/>
            <pc:sldMk cId="67832718" sldId="530"/>
            <ac:spMk id="51" creationId="{305EEF74-02E6-281C-87C5-A5A77973399D}"/>
          </ac:spMkLst>
        </pc:spChg>
        <pc:spChg chg="del">
          <ac:chgData name="Laura Oathout" userId="6ff55ba14486fe89" providerId="LiveId" clId="{32F5CEB6-F8AD-45B2-BDAB-7CFB3CDC3267}" dt="2022-09-09T20:43:02.393" v="2707"/>
          <ac:spMkLst>
            <pc:docMk/>
            <pc:sldMk cId="67832718" sldId="530"/>
            <ac:spMk id="52" creationId="{F2B46019-438E-A7CE-71A0-26D7332B5D5A}"/>
          </ac:spMkLst>
        </pc:spChg>
        <pc:spChg chg="del">
          <ac:chgData name="Laura Oathout" userId="6ff55ba14486fe89" providerId="LiveId" clId="{32F5CEB6-F8AD-45B2-BDAB-7CFB3CDC3267}" dt="2022-09-09T20:43:02.393" v="2709"/>
          <ac:spMkLst>
            <pc:docMk/>
            <pc:sldMk cId="67832718" sldId="530"/>
            <ac:spMk id="53" creationId="{6DD38690-9BE3-FAFD-8B7D-86DB3361F7A1}"/>
          </ac:spMkLst>
        </pc:spChg>
        <pc:spChg chg="del">
          <ac:chgData name="Laura Oathout" userId="6ff55ba14486fe89" providerId="LiveId" clId="{32F5CEB6-F8AD-45B2-BDAB-7CFB3CDC3267}" dt="2022-09-09T20:43:02.393" v="2713"/>
          <ac:spMkLst>
            <pc:docMk/>
            <pc:sldMk cId="67832718" sldId="530"/>
            <ac:spMk id="54" creationId="{FB987F3D-E2DA-8D1F-DD91-C46C7F37E657}"/>
          </ac:spMkLst>
        </pc:spChg>
        <pc:spChg chg="del">
          <ac:chgData name="Laura Oathout" userId="6ff55ba14486fe89" providerId="LiveId" clId="{32F5CEB6-F8AD-45B2-BDAB-7CFB3CDC3267}" dt="2022-09-09T20:43:02.377" v="2665"/>
          <ac:spMkLst>
            <pc:docMk/>
            <pc:sldMk cId="67832718" sldId="530"/>
            <ac:spMk id="55" creationId="{55139478-8B1D-B974-CCE6-A26E4FD650C3}"/>
          </ac:spMkLst>
        </pc:spChg>
        <pc:spChg chg="del">
          <ac:chgData name="Laura Oathout" userId="6ff55ba14486fe89" providerId="LiveId" clId="{32F5CEB6-F8AD-45B2-BDAB-7CFB3CDC3267}" dt="2022-09-09T20:43:02.393" v="2711"/>
          <ac:spMkLst>
            <pc:docMk/>
            <pc:sldMk cId="67832718" sldId="530"/>
            <ac:spMk id="56" creationId="{F900478F-D7B0-CBF5-3631-3CE0DE96F1E1}"/>
          </ac:spMkLst>
        </pc:spChg>
        <pc:spChg chg="del">
          <ac:chgData name="Laura Oathout" userId="6ff55ba14486fe89" providerId="LiveId" clId="{32F5CEB6-F8AD-45B2-BDAB-7CFB3CDC3267}" dt="2022-09-09T20:43:02.377" v="2699"/>
          <ac:spMkLst>
            <pc:docMk/>
            <pc:sldMk cId="67832718" sldId="530"/>
            <ac:spMk id="75" creationId="{DA5C6402-66BB-2A36-52C5-F714CEA5FE76}"/>
          </ac:spMkLst>
        </pc:spChg>
        <pc:spChg chg="del">
          <ac:chgData name="Laura Oathout" userId="6ff55ba14486fe89" providerId="LiveId" clId="{32F5CEB6-F8AD-45B2-BDAB-7CFB3CDC3267}" dt="2022-09-09T20:43:02.393" v="2705"/>
          <ac:spMkLst>
            <pc:docMk/>
            <pc:sldMk cId="67832718" sldId="530"/>
            <ac:spMk id="77" creationId="{3D4E2F93-D8D7-7E1C-B1D6-A1A136359B5D}"/>
          </ac:spMkLst>
        </pc:spChg>
        <pc:spChg chg="del">
          <ac:chgData name="Laura Oathout" userId="6ff55ba14486fe89" providerId="LiveId" clId="{32F5CEB6-F8AD-45B2-BDAB-7CFB3CDC3267}" dt="2022-09-09T20:43:02.393" v="2719"/>
          <ac:spMkLst>
            <pc:docMk/>
            <pc:sldMk cId="67832718" sldId="530"/>
            <ac:spMk id="81" creationId="{FC5282AF-4112-0DDD-1C7F-12C03A030B07}"/>
          </ac:spMkLst>
        </pc:spChg>
        <pc:spChg chg="del">
          <ac:chgData name="Laura Oathout" userId="6ff55ba14486fe89" providerId="LiveId" clId="{32F5CEB6-F8AD-45B2-BDAB-7CFB3CDC3267}" dt="2022-09-09T20:43:02.393" v="2721"/>
          <ac:spMkLst>
            <pc:docMk/>
            <pc:sldMk cId="67832718" sldId="530"/>
            <ac:spMk id="85" creationId="{5EE4DAE5-0A8A-1C70-330E-F92B1F0114B9}"/>
          </ac:spMkLst>
        </pc:spChg>
        <pc:spChg chg="del">
          <ac:chgData name="Laura Oathout" userId="6ff55ba14486fe89" providerId="LiveId" clId="{32F5CEB6-F8AD-45B2-BDAB-7CFB3CDC3267}" dt="2022-09-09T20:43:02.377" v="2701"/>
          <ac:spMkLst>
            <pc:docMk/>
            <pc:sldMk cId="67832718" sldId="530"/>
            <ac:spMk id="87" creationId="{B4D0B208-A2CE-1D1C-142D-77E676DD8008}"/>
          </ac:spMkLst>
        </pc:spChg>
        <pc:spChg chg="del">
          <ac:chgData name="Laura Oathout" userId="6ff55ba14486fe89" providerId="LiveId" clId="{32F5CEB6-F8AD-45B2-BDAB-7CFB3CDC3267}" dt="2022-09-09T20:43:02.399" v="2737"/>
          <ac:spMkLst>
            <pc:docMk/>
            <pc:sldMk cId="67832718" sldId="530"/>
            <ac:spMk id="89" creationId="{A54CFC29-3526-5EDD-27C4-AC7079093BA3}"/>
          </ac:spMkLst>
        </pc:spChg>
        <pc:spChg chg="del">
          <ac:chgData name="Laura Oathout" userId="6ff55ba14486fe89" providerId="LiveId" clId="{32F5CEB6-F8AD-45B2-BDAB-7CFB3CDC3267}" dt="2022-09-09T20:43:02.399" v="2723"/>
          <ac:spMkLst>
            <pc:docMk/>
            <pc:sldMk cId="67832718" sldId="530"/>
            <ac:spMk id="91" creationId="{CF72928F-539F-B444-F0EE-6D0BFC5CF794}"/>
          </ac:spMkLst>
        </pc:spChg>
        <pc:spChg chg="del">
          <ac:chgData name="Laura Oathout" userId="6ff55ba14486fe89" providerId="LiveId" clId="{32F5CEB6-F8AD-45B2-BDAB-7CFB3CDC3267}" dt="2022-09-09T20:43:02.399" v="2751"/>
          <ac:spMkLst>
            <pc:docMk/>
            <pc:sldMk cId="67832718" sldId="530"/>
            <ac:spMk id="123" creationId="{0000279D-32E2-7365-4930-59384BC0884E}"/>
          </ac:spMkLst>
        </pc:spChg>
        <pc:spChg chg="del">
          <ac:chgData name="Laura Oathout" userId="6ff55ba14486fe89" providerId="LiveId" clId="{32F5CEB6-F8AD-45B2-BDAB-7CFB3CDC3267}" dt="2022-09-09T20:43:02.399" v="2753"/>
          <ac:spMkLst>
            <pc:docMk/>
            <pc:sldMk cId="67832718" sldId="530"/>
            <ac:spMk id="129" creationId="{F516FF7D-2233-2AFD-1306-21645CE54F1D}"/>
          </ac:spMkLst>
        </pc:spChg>
        <pc:spChg chg="del">
          <ac:chgData name="Laura Oathout" userId="6ff55ba14486fe89" providerId="LiveId" clId="{32F5CEB6-F8AD-45B2-BDAB-7CFB3CDC3267}" dt="2022-09-09T20:43:02.399" v="2741"/>
          <ac:spMkLst>
            <pc:docMk/>
            <pc:sldMk cId="67832718" sldId="530"/>
            <ac:spMk id="131" creationId="{66159DD6-9C2F-FEFB-A770-BFAB33E1CE96}"/>
          </ac:spMkLst>
        </pc:spChg>
        <pc:picChg chg="del">
          <ac:chgData name="Laura Oathout" userId="6ff55ba14486fe89" providerId="LiveId" clId="{32F5CEB6-F8AD-45B2-BDAB-7CFB3CDC3267}" dt="2022-09-09T20:43:02.377" v="2671"/>
          <ac:picMkLst>
            <pc:docMk/>
            <pc:sldMk cId="67832718" sldId="530"/>
            <ac:picMk id="13" creationId="{D422089B-4550-043A-43FE-82C4D277A8A4}"/>
          </ac:picMkLst>
        </pc:picChg>
        <pc:picChg chg="del">
          <ac:chgData name="Laura Oathout" userId="6ff55ba14486fe89" providerId="LiveId" clId="{32F5CEB6-F8AD-45B2-BDAB-7CFB3CDC3267}" dt="2022-09-09T20:43:02.377" v="2673"/>
          <ac:picMkLst>
            <pc:docMk/>
            <pc:sldMk cId="67832718" sldId="530"/>
            <ac:picMk id="17" creationId="{9543BDA4-3382-654B-212F-9A8A6ED50138}"/>
          </ac:picMkLst>
        </pc:picChg>
        <pc:picChg chg="del">
          <ac:chgData name="Laura Oathout" userId="6ff55ba14486fe89" providerId="LiveId" clId="{32F5CEB6-F8AD-45B2-BDAB-7CFB3CDC3267}" dt="2022-09-09T20:43:02.377" v="2675"/>
          <ac:picMkLst>
            <pc:docMk/>
            <pc:sldMk cId="67832718" sldId="530"/>
            <ac:picMk id="19" creationId="{E4E9F27E-108C-8230-D951-0C7D0379F809}"/>
          </ac:picMkLst>
        </pc:picChg>
        <pc:picChg chg="del">
          <ac:chgData name="Laura Oathout" userId="6ff55ba14486fe89" providerId="LiveId" clId="{32F5CEB6-F8AD-45B2-BDAB-7CFB3CDC3267}" dt="2022-09-09T20:43:02.377" v="2679"/>
          <ac:picMkLst>
            <pc:docMk/>
            <pc:sldMk cId="67832718" sldId="530"/>
            <ac:picMk id="24" creationId="{373AC761-4440-0E25-F2C5-B9F1C96BAC62}"/>
          </ac:picMkLst>
        </pc:picChg>
        <pc:picChg chg="del">
          <ac:chgData name="Laura Oathout" userId="6ff55ba14486fe89" providerId="LiveId" clId="{32F5CEB6-F8AD-45B2-BDAB-7CFB3CDC3267}" dt="2022-09-09T20:43:02.377" v="2681"/>
          <ac:picMkLst>
            <pc:docMk/>
            <pc:sldMk cId="67832718" sldId="530"/>
            <ac:picMk id="28" creationId="{0C0880EF-D4D0-F1A4-A7E7-8A81B43C1D4B}"/>
          </ac:picMkLst>
        </pc:picChg>
        <pc:picChg chg="del">
          <ac:chgData name="Laura Oathout" userId="6ff55ba14486fe89" providerId="LiveId" clId="{32F5CEB6-F8AD-45B2-BDAB-7CFB3CDC3267}" dt="2022-09-09T20:43:02.377" v="2677"/>
          <ac:picMkLst>
            <pc:docMk/>
            <pc:sldMk cId="67832718" sldId="530"/>
            <ac:picMk id="30" creationId="{4C991FD9-14EF-9D4C-DCB9-E153232F7ECB}"/>
          </ac:picMkLst>
        </pc:picChg>
        <pc:picChg chg="del">
          <ac:chgData name="Laura Oathout" userId="6ff55ba14486fe89" providerId="LiveId" clId="{32F5CEB6-F8AD-45B2-BDAB-7CFB3CDC3267}" dt="2022-09-09T20:43:02.377" v="2683"/>
          <ac:picMkLst>
            <pc:docMk/>
            <pc:sldMk cId="67832718" sldId="530"/>
            <ac:picMk id="34" creationId="{1EF9C82D-DFC2-1E3A-BAE0-30C8EBA8BDCB}"/>
          </ac:picMkLst>
        </pc:picChg>
        <pc:picChg chg="del">
          <ac:chgData name="Laura Oathout" userId="6ff55ba14486fe89" providerId="LiveId" clId="{32F5CEB6-F8AD-45B2-BDAB-7CFB3CDC3267}" dt="2022-09-09T20:43:02.377" v="2685"/>
          <ac:picMkLst>
            <pc:docMk/>
            <pc:sldMk cId="67832718" sldId="530"/>
            <ac:picMk id="36" creationId="{7317C790-1EC2-9E3B-5744-396F487F7258}"/>
          </ac:picMkLst>
        </pc:picChg>
        <pc:picChg chg="del">
          <ac:chgData name="Laura Oathout" userId="6ff55ba14486fe89" providerId="LiveId" clId="{32F5CEB6-F8AD-45B2-BDAB-7CFB3CDC3267}" dt="2022-09-09T20:43:02.377" v="2657"/>
          <ac:picMkLst>
            <pc:docMk/>
            <pc:sldMk cId="67832718" sldId="530"/>
            <ac:picMk id="43" creationId="{56E0AEE4-A66A-6A09-A3D7-93589B05A84D}"/>
          </ac:picMkLst>
        </pc:picChg>
        <pc:picChg chg="del">
          <ac:chgData name="Laura Oathout" userId="6ff55ba14486fe89" providerId="LiveId" clId="{32F5CEB6-F8AD-45B2-BDAB-7CFB3CDC3267}" dt="2022-09-09T20:43:02.362" v="2643"/>
          <ac:picMkLst>
            <pc:docMk/>
            <pc:sldMk cId="67832718" sldId="530"/>
            <ac:picMk id="45" creationId="{1D515FA0-740B-9683-1926-B69453A8D669}"/>
          </ac:picMkLst>
        </pc:picChg>
        <pc:picChg chg="del">
          <ac:chgData name="Laura Oathout" userId="6ff55ba14486fe89" providerId="LiveId" clId="{32F5CEB6-F8AD-45B2-BDAB-7CFB3CDC3267}" dt="2022-09-09T20:43:02.377" v="2659"/>
          <ac:picMkLst>
            <pc:docMk/>
            <pc:sldMk cId="67832718" sldId="530"/>
            <ac:picMk id="46" creationId="{8DDA6F5E-B3DC-5A93-A6F5-F1CDCB79A67F}"/>
          </ac:picMkLst>
        </pc:picChg>
        <pc:picChg chg="del">
          <ac:chgData name="Laura Oathout" userId="6ff55ba14486fe89" providerId="LiveId" clId="{32F5CEB6-F8AD-45B2-BDAB-7CFB3CDC3267}" dt="2022-09-09T20:43:02.377" v="2661"/>
          <ac:picMkLst>
            <pc:docMk/>
            <pc:sldMk cId="67832718" sldId="530"/>
            <ac:picMk id="47" creationId="{2B715E45-EC0D-CD44-EDAB-4961532B4184}"/>
          </ac:picMkLst>
        </pc:picChg>
        <pc:picChg chg="del">
          <ac:chgData name="Laura Oathout" userId="6ff55ba14486fe89" providerId="LiveId" clId="{32F5CEB6-F8AD-45B2-BDAB-7CFB3CDC3267}" dt="2022-09-09T20:43:02.377" v="2663"/>
          <ac:picMkLst>
            <pc:docMk/>
            <pc:sldMk cId="67832718" sldId="530"/>
            <ac:picMk id="48" creationId="{FBE9630F-1A4D-6521-B4E0-D0F69829066F}"/>
          </ac:picMkLst>
        </pc:picChg>
        <pc:picChg chg="del">
          <ac:chgData name="Laura Oathout" userId="6ff55ba14486fe89" providerId="LiveId" clId="{32F5CEB6-F8AD-45B2-BDAB-7CFB3CDC3267}" dt="2022-09-09T20:43:02.377" v="2687"/>
          <ac:picMkLst>
            <pc:docMk/>
            <pc:sldMk cId="67832718" sldId="530"/>
            <ac:picMk id="57" creationId="{BA64DAB9-C9DD-7C4A-3D8E-E267FE505F07}"/>
          </ac:picMkLst>
        </pc:picChg>
        <pc:picChg chg="del">
          <ac:chgData name="Laura Oathout" userId="6ff55ba14486fe89" providerId="LiveId" clId="{32F5CEB6-F8AD-45B2-BDAB-7CFB3CDC3267}" dt="2022-09-09T20:43:02.377" v="2689"/>
          <ac:picMkLst>
            <pc:docMk/>
            <pc:sldMk cId="67832718" sldId="530"/>
            <ac:picMk id="59" creationId="{91369161-BC39-C758-7416-600AE046AC7C}"/>
          </ac:picMkLst>
        </pc:picChg>
        <pc:picChg chg="del">
          <ac:chgData name="Laura Oathout" userId="6ff55ba14486fe89" providerId="LiveId" clId="{32F5CEB6-F8AD-45B2-BDAB-7CFB3CDC3267}" dt="2022-09-09T20:43:02.377" v="2691"/>
          <ac:picMkLst>
            <pc:docMk/>
            <pc:sldMk cId="67832718" sldId="530"/>
            <ac:picMk id="63" creationId="{B5DBFA3E-3678-8871-F92F-8C74066DAD64}"/>
          </ac:picMkLst>
        </pc:picChg>
        <pc:picChg chg="del">
          <ac:chgData name="Laura Oathout" userId="6ff55ba14486fe89" providerId="LiveId" clId="{32F5CEB6-F8AD-45B2-BDAB-7CFB3CDC3267}" dt="2022-09-09T20:43:02.377" v="2693"/>
          <ac:picMkLst>
            <pc:docMk/>
            <pc:sldMk cId="67832718" sldId="530"/>
            <ac:picMk id="65" creationId="{46E56E21-D2B4-12B4-D17A-E44F048A74FD}"/>
          </ac:picMkLst>
        </pc:picChg>
        <pc:picChg chg="del">
          <ac:chgData name="Laura Oathout" userId="6ff55ba14486fe89" providerId="LiveId" clId="{32F5CEB6-F8AD-45B2-BDAB-7CFB3CDC3267}" dt="2022-09-09T20:43:02.377" v="2695"/>
          <ac:picMkLst>
            <pc:docMk/>
            <pc:sldMk cId="67832718" sldId="530"/>
            <ac:picMk id="67" creationId="{436F46B7-4F38-2B88-CDF3-3A5AA9BFD597}"/>
          </ac:picMkLst>
        </pc:picChg>
        <pc:picChg chg="del">
          <ac:chgData name="Laura Oathout" userId="6ff55ba14486fe89" providerId="LiveId" clId="{32F5CEB6-F8AD-45B2-BDAB-7CFB3CDC3267}" dt="2022-09-09T20:43:02.377" v="2697"/>
          <ac:picMkLst>
            <pc:docMk/>
            <pc:sldMk cId="67832718" sldId="530"/>
            <ac:picMk id="69" creationId="{FAE1B257-B769-2BFB-142C-F0050FCFF7A1}"/>
          </ac:picMkLst>
        </pc:picChg>
        <pc:picChg chg="del">
          <ac:chgData name="Laura Oathout" userId="6ff55ba14486fe89" providerId="LiveId" clId="{32F5CEB6-F8AD-45B2-BDAB-7CFB3CDC3267}" dt="2022-09-09T20:43:02.377" v="2703"/>
          <ac:picMkLst>
            <pc:docMk/>
            <pc:sldMk cId="67832718" sldId="530"/>
            <ac:picMk id="79" creationId="{D73AF1AD-F956-EC81-5AF1-BC4377526B3B}"/>
          </ac:picMkLst>
        </pc:picChg>
        <pc:picChg chg="del">
          <ac:chgData name="Laura Oathout" userId="6ff55ba14486fe89" providerId="LiveId" clId="{32F5CEB6-F8AD-45B2-BDAB-7CFB3CDC3267}" dt="2022-09-09T20:43:02.399" v="2725"/>
          <ac:picMkLst>
            <pc:docMk/>
            <pc:sldMk cId="67832718" sldId="530"/>
            <ac:picMk id="93" creationId="{9B15DD11-424A-B4E8-DE8C-98C21685477B}"/>
          </ac:picMkLst>
        </pc:picChg>
        <pc:picChg chg="del">
          <ac:chgData name="Laura Oathout" userId="6ff55ba14486fe89" providerId="LiveId" clId="{32F5CEB6-F8AD-45B2-BDAB-7CFB3CDC3267}" dt="2022-09-09T20:43:02.399" v="2727"/>
          <ac:picMkLst>
            <pc:docMk/>
            <pc:sldMk cId="67832718" sldId="530"/>
            <ac:picMk id="101" creationId="{DBFBB75B-1324-BC74-A70C-433A068C88E3}"/>
          </ac:picMkLst>
        </pc:picChg>
        <pc:picChg chg="del">
          <ac:chgData name="Laura Oathout" userId="6ff55ba14486fe89" providerId="LiveId" clId="{32F5CEB6-F8AD-45B2-BDAB-7CFB3CDC3267}" dt="2022-09-09T20:43:02.399" v="2729"/>
          <ac:picMkLst>
            <pc:docMk/>
            <pc:sldMk cId="67832718" sldId="530"/>
            <ac:picMk id="103" creationId="{D760687F-44F4-A200-8764-825867B57F30}"/>
          </ac:picMkLst>
        </pc:picChg>
        <pc:picChg chg="del">
          <ac:chgData name="Laura Oathout" userId="6ff55ba14486fe89" providerId="LiveId" clId="{32F5CEB6-F8AD-45B2-BDAB-7CFB3CDC3267}" dt="2022-09-09T20:43:02.399" v="2731"/>
          <ac:picMkLst>
            <pc:docMk/>
            <pc:sldMk cId="67832718" sldId="530"/>
            <ac:picMk id="109" creationId="{4E13BD7E-227F-9259-A3A4-AEFE5715B4BE}"/>
          </ac:picMkLst>
        </pc:picChg>
        <pc:picChg chg="del">
          <ac:chgData name="Laura Oathout" userId="6ff55ba14486fe89" providerId="LiveId" clId="{32F5CEB6-F8AD-45B2-BDAB-7CFB3CDC3267}" dt="2022-09-09T20:43:02.399" v="2733"/>
          <ac:picMkLst>
            <pc:docMk/>
            <pc:sldMk cId="67832718" sldId="530"/>
            <ac:picMk id="111" creationId="{006329DC-40CF-5EF6-F087-D4A6FD1AA1AD}"/>
          </ac:picMkLst>
        </pc:picChg>
        <pc:picChg chg="del">
          <ac:chgData name="Laura Oathout" userId="6ff55ba14486fe89" providerId="LiveId" clId="{32F5CEB6-F8AD-45B2-BDAB-7CFB3CDC3267}" dt="2022-09-09T20:43:02.399" v="2735"/>
          <ac:picMkLst>
            <pc:docMk/>
            <pc:sldMk cId="67832718" sldId="530"/>
            <ac:picMk id="127" creationId="{E2581766-BB00-2F72-0EB7-4ADF7B41340E}"/>
          </ac:picMkLst>
        </pc:picChg>
        <pc:picChg chg="del">
          <ac:chgData name="Laura Oathout" userId="6ff55ba14486fe89" providerId="LiveId" clId="{32F5CEB6-F8AD-45B2-BDAB-7CFB3CDC3267}" dt="2022-09-09T20:43:02.399" v="2739"/>
          <ac:picMkLst>
            <pc:docMk/>
            <pc:sldMk cId="67832718" sldId="530"/>
            <ac:picMk id="133" creationId="{6F2364A5-7DD3-C091-091F-DC3EF3D3BACB}"/>
          </ac:picMkLst>
        </pc:picChg>
        <pc:picChg chg="del">
          <ac:chgData name="Laura Oathout" userId="6ff55ba14486fe89" providerId="LiveId" clId="{32F5CEB6-F8AD-45B2-BDAB-7CFB3CDC3267}" dt="2022-09-09T20:43:02.399" v="2743"/>
          <ac:picMkLst>
            <pc:docMk/>
            <pc:sldMk cId="67832718" sldId="530"/>
            <ac:picMk id="135" creationId="{4FDDE148-1749-0F49-416E-07A4D8C1A760}"/>
          </ac:picMkLst>
        </pc:picChg>
        <pc:picChg chg="del">
          <ac:chgData name="Laura Oathout" userId="6ff55ba14486fe89" providerId="LiveId" clId="{32F5CEB6-F8AD-45B2-BDAB-7CFB3CDC3267}" dt="2022-09-09T20:43:02.399" v="2745"/>
          <ac:picMkLst>
            <pc:docMk/>
            <pc:sldMk cId="67832718" sldId="530"/>
            <ac:picMk id="137" creationId="{28C220DE-77F0-E9B8-3F77-211A68FCC9DD}"/>
          </ac:picMkLst>
        </pc:picChg>
        <pc:picChg chg="del">
          <ac:chgData name="Laura Oathout" userId="6ff55ba14486fe89" providerId="LiveId" clId="{32F5CEB6-F8AD-45B2-BDAB-7CFB3CDC3267}" dt="2022-09-09T20:43:02.399" v="2747"/>
          <ac:picMkLst>
            <pc:docMk/>
            <pc:sldMk cId="67832718" sldId="530"/>
            <ac:picMk id="139" creationId="{1DBF2544-FA83-E676-0F1E-D2EB6856EEB3}"/>
          </ac:picMkLst>
        </pc:picChg>
        <pc:picChg chg="del">
          <ac:chgData name="Laura Oathout" userId="6ff55ba14486fe89" providerId="LiveId" clId="{32F5CEB6-F8AD-45B2-BDAB-7CFB3CDC3267}" dt="2022-09-09T20:43:02.399" v="2749"/>
          <ac:picMkLst>
            <pc:docMk/>
            <pc:sldMk cId="67832718" sldId="530"/>
            <ac:picMk id="141" creationId="{F38C4A3F-AC75-A8C8-7130-EFFFFB7C47BE}"/>
          </ac:picMkLst>
        </pc:picChg>
        <pc:picChg chg="del">
          <ac:chgData name="Laura Oathout" userId="6ff55ba14486fe89" providerId="LiveId" clId="{32F5CEB6-F8AD-45B2-BDAB-7CFB3CDC3267}" dt="2022-09-09T20:43:02.399" v="2755"/>
          <ac:picMkLst>
            <pc:docMk/>
            <pc:sldMk cId="67832718" sldId="530"/>
            <ac:picMk id="143" creationId="{FAB6270E-B9E7-925D-AEB5-C5270E5E21A7}"/>
          </ac:picMkLst>
        </pc:picChg>
      </pc:sldChg>
      <pc:sldChg chg="delSp mod setBg">
        <pc:chgData name="Laura Oathout" userId="6ff55ba14486fe89" providerId="LiveId" clId="{32F5CEB6-F8AD-45B2-BDAB-7CFB3CDC3267}" dt="2022-09-09T20:43:02.658" v="3061"/>
        <pc:sldMkLst>
          <pc:docMk/>
          <pc:sldMk cId="3013084996" sldId="532"/>
        </pc:sldMkLst>
        <pc:spChg chg="del">
          <ac:chgData name="Laura Oathout" userId="6ff55ba14486fe89" providerId="LiveId" clId="{32F5CEB6-F8AD-45B2-BDAB-7CFB3CDC3267}" dt="2022-09-09T20:43:02.627" v="3027"/>
          <ac:spMkLst>
            <pc:docMk/>
            <pc:sldMk cId="3013084996" sldId="532"/>
            <ac:spMk id="3" creationId="{E2C46579-8F06-BCFD-59BA-37C246D174B9}"/>
          </ac:spMkLst>
        </pc:spChg>
        <pc:spChg chg="del">
          <ac:chgData name="Laura Oathout" userId="6ff55ba14486fe89" providerId="LiveId" clId="{32F5CEB6-F8AD-45B2-BDAB-7CFB3CDC3267}" dt="2022-09-09T20:43:02.627" v="3029"/>
          <ac:spMkLst>
            <pc:docMk/>
            <pc:sldMk cId="3013084996" sldId="532"/>
            <ac:spMk id="7" creationId="{5B7E0114-052A-ABC4-7609-C0C925D85DCD}"/>
          </ac:spMkLst>
        </pc:spChg>
        <pc:spChg chg="del">
          <ac:chgData name="Laura Oathout" userId="6ff55ba14486fe89" providerId="LiveId" clId="{32F5CEB6-F8AD-45B2-BDAB-7CFB3CDC3267}" dt="2022-09-09T20:43:02.610" v="3011"/>
          <ac:spMkLst>
            <pc:docMk/>
            <pc:sldMk cId="3013084996" sldId="532"/>
            <ac:spMk id="22" creationId="{F0FDC98A-3F46-DE16-52AD-B7FA3B8ECFD9}"/>
          </ac:spMkLst>
        </pc:spChg>
        <pc:spChg chg="del">
          <ac:chgData name="Laura Oathout" userId="6ff55ba14486fe89" providerId="LiveId" clId="{32F5CEB6-F8AD-45B2-BDAB-7CFB3CDC3267}" dt="2022-09-09T20:43:02.610" v="3013"/>
          <ac:spMkLst>
            <pc:docMk/>
            <pc:sldMk cId="3013084996" sldId="532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610" v="3015"/>
          <ac:spMkLst>
            <pc:docMk/>
            <pc:sldMk cId="3013084996" sldId="532"/>
            <ac:spMk id="38" creationId="{4975E481-311C-84BB-4F28-90877F6363AA}"/>
          </ac:spMkLst>
        </pc:spChg>
        <pc:spChg chg="del">
          <ac:chgData name="Laura Oathout" userId="6ff55ba14486fe89" providerId="LiveId" clId="{32F5CEB6-F8AD-45B2-BDAB-7CFB3CDC3267}" dt="2022-09-09T20:43:02.610" v="3017"/>
          <ac:spMkLst>
            <pc:docMk/>
            <pc:sldMk cId="3013084996" sldId="532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610" v="3019"/>
          <ac:spMkLst>
            <pc:docMk/>
            <pc:sldMk cId="3013084996" sldId="532"/>
            <ac:spMk id="40" creationId="{C833F91D-E213-23EF-A88A-D441256E262C}"/>
          </ac:spMkLst>
        </pc:spChg>
        <pc:spChg chg="del">
          <ac:chgData name="Laura Oathout" userId="6ff55ba14486fe89" providerId="LiveId" clId="{32F5CEB6-F8AD-45B2-BDAB-7CFB3CDC3267}" dt="2022-09-09T20:43:02.627" v="3021"/>
          <ac:spMkLst>
            <pc:docMk/>
            <pc:sldMk cId="3013084996" sldId="532"/>
            <ac:spMk id="41" creationId="{073D1EB0-DBE1-68D5-0C97-FE939E249D90}"/>
          </ac:spMkLst>
        </pc:spChg>
        <pc:spChg chg="del">
          <ac:chgData name="Laura Oathout" userId="6ff55ba14486fe89" providerId="LiveId" clId="{32F5CEB6-F8AD-45B2-BDAB-7CFB3CDC3267}" dt="2022-09-09T20:43:02.627" v="3025"/>
          <ac:spMkLst>
            <pc:docMk/>
            <pc:sldMk cId="3013084996" sldId="532"/>
            <ac:spMk id="55" creationId="{55139478-8B1D-B974-CCE6-A26E4FD650C3}"/>
          </ac:spMkLst>
        </pc:spChg>
        <pc:spChg chg="del">
          <ac:chgData name="Laura Oathout" userId="6ff55ba14486fe89" providerId="LiveId" clId="{32F5CEB6-F8AD-45B2-BDAB-7CFB3CDC3267}" dt="2022-09-09T20:43:02.627" v="3033"/>
          <ac:spMkLst>
            <pc:docMk/>
            <pc:sldMk cId="3013084996" sldId="532"/>
            <ac:spMk id="75" creationId="{DA5C6402-66BB-2A36-52C5-F714CEA5FE76}"/>
          </ac:spMkLst>
        </pc:spChg>
        <pc:spChg chg="del">
          <ac:chgData name="Laura Oathout" userId="6ff55ba14486fe89" providerId="LiveId" clId="{32F5CEB6-F8AD-45B2-BDAB-7CFB3CDC3267}" dt="2022-09-09T20:43:02.627" v="3035"/>
          <ac:spMkLst>
            <pc:docMk/>
            <pc:sldMk cId="3013084996" sldId="532"/>
            <ac:spMk id="81" creationId="{FC5282AF-4112-0DDD-1C7F-12C03A030B07}"/>
          </ac:spMkLst>
        </pc:spChg>
        <pc:spChg chg="del">
          <ac:chgData name="Laura Oathout" userId="6ff55ba14486fe89" providerId="LiveId" clId="{32F5CEB6-F8AD-45B2-BDAB-7CFB3CDC3267}" dt="2022-09-09T20:43:02.627" v="3037"/>
          <ac:spMkLst>
            <pc:docMk/>
            <pc:sldMk cId="3013084996" sldId="532"/>
            <ac:spMk id="85" creationId="{5EE4DAE5-0A8A-1C70-330E-F92B1F0114B9}"/>
          </ac:spMkLst>
        </pc:spChg>
        <pc:spChg chg="del">
          <ac:chgData name="Laura Oathout" userId="6ff55ba14486fe89" providerId="LiveId" clId="{32F5CEB6-F8AD-45B2-BDAB-7CFB3CDC3267}" dt="2022-09-09T20:43:02.627" v="3039"/>
          <ac:spMkLst>
            <pc:docMk/>
            <pc:sldMk cId="3013084996" sldId="532"/>
            <ac:spMk id="91" creationId="{CF72928F-539F-B444-F0EE-6D0BFC5CF794}"/>
          </ac:spMkLst>
        </pc:spChg>
        <pc:picChg chg="del">
          <ac:chgData name="Laura Oathout" userId="6ff55ba14486fe89" providerId="LiveId" clId="{32F5CEB6-F8AD-45B2-BDAB-7CFB3CDC3267}" dt="2022-09-09T20:43:02.627" v="3031"/>
          <ac:picMkLst>
            <pc:docMk/>
            <pc:sldMk cId="3013084996" sldId="532"/>
            <ac:picMk id="36" creationId="{7317C790-1EC2-9E3B-5744-396F487F7258}"/>
          </ac:picMkLst>
        </pc:picChg>
        <pc:picChg chg="del">
          <ac:chgData name="Laura Oathout" userId="6ff55ba14486fe89" providerId="LiveId" clId="{32F5CEB6-F8AD-45B2-BDAB-7CFB3CDC3267}" dt="2022-09-09T20:43:02.627" v="3023"/>
          <ac:picMkLst>
            <pc:docMk/>
            <pc:sldMk cId="3013084996" sldId="532"/>
            <ac:picMk id="49" creationId="{85D04C8C-686F-1730-EF56-BFA8500D2A15}"/>
          </ac:picMkLst>
        </pc:picChg>
        <pc:picChg chg="del">
          <ac:chgData name="Laura Oathout" userId="6ff55ba14486fe89" providerId="LiveId" clId="{32F5CEB6-F8AD-45B2-BDAB-7CFB3CDC3267}" dt="2022-09-09T20:43:02.627" v="3041"/>
          <ac:picMkLst>
            <pc:docMk/>
            <pc:sldMk cId="3013084996" sldId="532"/>
            <ac:picMk id="60" creationId="{370D2418-98D0-37E3-4E00-15CCE58C12C1}"/>
          </ac:picMkLst>
        </pc:picChg>
        <pc:picChg chg="del">
          <ac:chgData name="Laura Oathout" userId="6ff55ba14486fe89" providerId="LiveId" clId="{32F5CEB6-F8AD-45B2-BDAB-7CFB3CDC3267}" dt="2022-09-09T20:43:02.627" v="3043"/>
          <ac:picMkLst>
            <pc:docMk/>
            <pc:sldMk cId="3013084996" sldId="532"/>
            <ac:picMk id="64" creationId="{91FE5211-6E3D-5D6A-EF80-F62B3C9F4ADF}"/>
          </ac:picMkLst>
        </pc:picChg>
        <pc:picChg chg="del">
          <ac:chgData name="Laura Oathout" userId="6ff55ba14486fe89" providerId="LiveId" clId="{32F5CEB6-F8AD-45B2-BDAB-7CFB3CDC3267}" dt="2022-09-09T20:43:02.627" v="3045"/>
          <ac:picMkLst>
            <pc:docMk/>
            <pc:sldMk cId="3013084996" sldId="532"/>
            <ac:picMk id="68" creationId="{CB85402A-60F2-761E-1701-A1B6B8F55906}"/>
          </ac:picMkLst>
        </pc:picChg>
        <pc:picChg chg="del">
          <ac:chgData name="Laura Oathout" userId="6ff55ba14486fe89" providerId="LiveId" clId="{32F5CEB6-F8AD-45B2-BDAB-7CFB3CDC3267}" dt="2022-09-09T20:43:02.627" v="3047"/>
          <ac:picMkLst>
            <pc:docMk/>
            <pc:sldMk cId="3013084996" sldId="532"/>
            <ac:picMk id="72" creationId="{219A2083-1BEC-CC85-B28C-860679645D33}"/>
          </ac:picMkLst>
        </pc:picChg>
        <pc:picChg chg="del">
          <ac:chgData name="Laura Oathout" userId="6ff55ba14486fe89" providerId="LiveId" clId="{32F5CEB6-F8AD-45B2-BDAB-7CFB3CDC3267}" dt="2022-09-09T20:43:02.627" v="3049"/>
          <ac:picMkLst>
            <pc:docMk/>
            <pc:sldMk cId="3013084996" sldId="532"/>
            <ac:picMk id="76" creationId="{8A31546F-16E2-4D67-4753-DDCD988036D2}"/>
          </ac:picMkLst>
        </pc:picChg>
        <pc:picChg chg="del">
          <ac:chgData name="Laura Oathout" userId="6ff55ba14486fe89" providerId="LiveId" clId="{32F5CEB6-F8AD-45B2-BDAB-7CFB3CDC3267}" dt="2022-09-09T20:43:02.642" v="3051"/>
          <ac:picMkLst>
            <pc:docMk/>
            <pc:sldMk cId="3013084996" sldId="532"/>
            <ac:picMk id="80" creationId="{46F929F6-16E7-F2E7-495C-AEB432EE6AFB}"/>
          </ac:picMkLst>
        </pc:picChg>
        <pc:picChg chg="del">
          <ac:chgData name="Laura Oathout" userId="6ff55ba14486fe89" providerId="LiveId" clId="{32F5CEB6-F8AD-45B2-BDAB-7CFB3CDC3267}" dt="2022-09-09T20:43:02.642" v="3053"/>
          <ac:picMkLst>
            <pc:docMk/>
            <pc:sldMk cId="3013084996" sldId="532"/>
            <ac:picMk id="84" creationId="{C80BCBCA-0EDD-C75E-7C86-0D52DF89E967}"/>
          </ac:picMkLst>
        </pc:picChg>
        <pc:picChg chg="del">
          <ac:chgData name="Laura Oathout" userId="6ff55ba14486fe89" providerId="LiveId" clId="{32F5CEB6-F8AD-45B2-BDAB-7CFB3CDC3267}" dt="2022-09-09T20:43:02.642" v="3055"/>
          <ac:picMkLst>
            <pc:docMk/>
            <pc:sldMk cId="3013084996" sldId="532"/>
            <ac:picMk id="88" creationId="{D90C20CF-E166-D760-2B19-1425A702DBA2}"/>
          </ac:picMkLst>
        </pc:picChg>
        <pc:picChg chg="del">
          <ac:chgData name="Laura Oathout" userId="6ff55ba14486fe89" providerId="LiveId" clId="{32F5CEB6-F8AD-45B2-BDAB-7CFB3CDC3267}" dt="2022-09-09T20:43:02.642" v="3057"/>
          <ac:picMkLst>
            <pc:docMk/>
            <pc:sldMk cId="3013084996" sldId="532"/>
            <ac:picMk id="92" creationId="{DA7E514E-D39B-7D12-264D-36109D94FFFB}"/>
          </ac:picMkLst>
        </pc:picChg>
        <pc:picChg chg="del">
          <ac:chgData name="Laura Oathout" userId="6ff55ba14486fe89" providerId="LiveId" clId="{32F5CEB6-F8AD-45B2-BDAB-7CFB3CDC3267}" dt="2022-09-09T20:43:02.642" v="3059"/>
          <ac:picMkLst>
            <pc:docMk/>
            <pc:sldMk cId="3013084996" sldId="532"/>
            <ac:picMk id="95" creationId="{C49024AA-7948-4469-5327-8659D12C7257}"/>
          </ac:picMkLst>
        </pc:picChg>
      </pc:sldChg>
      <pc:sldChg chg="delSp mod setBg">
        <pc:chgData name="Laura Oathout" userId="6ff55ba14486fe89" providerId="LiveId" clId="{32F5CEB6-F8AD-45B2-BDAB-7CFB3CDC3267}" dt="2022-09-09T20:43:00.785" v="451"/>
        <pc:sldMkLst>
          <pc:docMk/>
          <pc:sldMk cId="1741635177" sldId="538"/>
        </pc:sldMkLst>
        <pc:spChg chg="del">
          <ac:chgData name="Laura Oathout" userId="6ff55ba14486fe89" providerId="LiveId" clId="{32F5CEB6-F8AD-45B2-BDAB-7CFB3CDC3267}" dt="2022-09-09T20:43:00.770" v="413"/>
          <ac:spMkLst>
            <pc:docMk/>
            <pc:sldMk cId="1741635177" sldId="538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770" v="445"/>
          <ac:spMkLst>
            <pc:docMk/>
            <pc:sldMk cId="1741635177" sldId="53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770" v="409"/>
          <ac:spMkLst>
            <pc:docMk/>
            <pc:sldMk cId="1741635177" sldId="538"/>
            <ac:spMk id="46" creationId="{EAE2BF7A-999D-0935-A8CD-3330022FB82F}"/>
          </ac:spMkLst>
        </pc:spChg>
        <pc:spChg chg="del">
          <ac:chgData name="Laura Oathout" userId="6ff55ba14486fe89" providerId="LiveId" clId="{32F5CEB6-F8AD-45B2-BDAB-7CFB3CDC3267}" dt="2022-09-09T20:43:00.754" v="407"/>
          <ac:spMkLst>
            <pc:docMk/>
            <pc:sldMk cId="1741635177" sldId="538"/>
            <ac:spMk id="49" creationId="{FE0C5427-6593-B104-CCE5-5ABB0525D49C}"/>
          </ac:spMkLst>
        </pc:spChg>
        <pc:spChg chg="del">
          <ac:chgData name="Laura Oathout" userId="6ff55ba14486fe89" providerId="LiveId" clId="{32F5CEB6-F8AD-45B2-BDAB-7CFB3CDC3267}" dt="2022-09-09T20:43:00.770" v="437"/>
          <ac:spMkLst>
            <pc:docMk/>
            <pc:sldMk cId="1741635177" sldId="53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770" v="443"/>
          <ac:spMkLst>
            <pc:docMk/>
            <pc:sldMk cId="1741635177" sldId="53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770" v="429"/>
          <ac:spMkLst>
            <pc:docMk/>
            <pc:sldMk cId="1741635177" sldId="53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770" v="427"/>
          <ac:spMkLst>
            <pc:docMk/>
            <pc:sldMk cId="1741635177" sldId="53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770" v="435"/>
          <ac:spMkLst>
            <pc:docMk/>
            <pc:sldMk cId="1741635177" sldId="538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770" v="447"/>
          <ac:grpSpMkLst>
            <pc:docMk/>
            <pc:sldMk cId="1741635177" sldId="538"/>
            <ac:grpSpMk id="2" creationId="{1B777BA5-EE60-2CAB-6776-256BB54D18B1}"/>
          </ac:grpSpMkLst>
        </pc:grpChg>
        <pc:grpChg chg="del">
          <ac:chgData name="Laura Oathout" userId="6ff55ba14486fe89" providerId="LiveId" clId="{32F5CEB6-F8AD-45B2-BDAB-7CFB3CDC3267}" dt="2022-09-09T20:43:00.770" v="439"/>
          <ac:grpSpMkLst>
            <pc:docMk/>
            <pc:sldMk cId="1741635177" sldId="53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770" v="441"/>
          <ac:grpSpMkLst>
            <pc:docMk/>
            <pc:sldMk cId="1741635177" sldId="53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770" v="417"/>
          <ac:grpSpMkLst>
            <pc:docMk/>
            <pc:sldMk cId="1741635177" sldId="538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770" v="411"/>
          <ac:picMkLst>
            <pc:docMk/>
            <pc:sldMk cId="1741635177" sldId="538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770" v="415"/>
          <ac:picMkLst>
            <pc:docMk/>
            <pc:sldMk cId="1741635177" sldId="53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770" v="425"/>
          <ac:picMkLst>
            <pc:docMk/>
            <pc:sldMk cId="1741635177" sldId="53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770" v="431"/>
          <ac:picMkLst>
            <pc:docMk/>
            <pc:sldMk cId="1741635177" sldId="53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770" v="421"/>
          <ac:picMkLst>
            <pc:docMk/>
            <pc:sldMk cId="1741635177" sldId="53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770" v="423"/>
          <ac:picMkLst>
            <pc:docMk/>
            <pc:sldMk cId="1741635177" sldId="53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770" v="433"/>
          <ac:picMkLst>
            <pc:docMk/>
            <pc:sldMk cId="1741635177" sldId="53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770" v="449"/>
          <ac:picMkLst>
            <pc:docMk/>
            <pc:sldMk cId="1741635177" sldId="538"/>
            <ac:picMk id="51" creationId="{98DCE9A5-B435-F6A6-0798-81FAAF3A5697}"/>
          </ac:picMkLst>
        </pc:picChg>
        <pc:picChg chg="del">
          <ac:chgData name="Laura Oathout" userId="6ff55ba14486fe89" providerId="LiveId" clId="{32F5CEB6-F8AD-45B2-BDAB-7CFB3CDC3267}" dt="2022-09-09T20:43:00.770" v="419"/>
          <ac:picMkLst>
            <pc:docMk/>
            <pc:sldMk cId="1741635177" sldId="53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754" v="405"/>
        <pc:sldMkLst>
          <pc:docMk/>
          <pc:sldMk cId="2209416912" sldId="539"/>
        </pc:sldMkLst>
        <pc:spChg chg="del">
          <ac:chgData name="Laura Oathout" userId="6ff55ba14486fe89" providerId="LiveId" clId="{32F5CEB6-F8AD-45B2-BDAB-7CFB3CDC3267}" dt="2022-09-09T20:43:00.738" v="365"/>
          <ac:spMkLst>
            <pc:docMk/>
            <pc:sldMk cId="2209416912" sldId="539"/>
            <ac:spMk id="4" creationId="{F1C615B0-99DB-34D7-5006-40FB5BBF6C71}"/>
          </ac:spMkLst>
        </pc:spChg>
        <pc:spChg chg="del">
          <ac:chgData name="Laura Oathout" userId="6ff55ba14486fe89" providerId="LiveId" clId="{32F5CEB6-F8AD-45B2-BDAB-7CFB3CDC3267}" dt="2022-09-09T20:43:00.738" v="359"/>
          <ac:spMkLst>
            <pc:docMk/>
            <pc:sldMk cId="2209416912" sldId="539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738" v="399"/>
          <ac:spMkLst>
            <pc:docMk/>
            <pc:sldMk cId="2209416912" sldId="539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738" v="355"/>
          <ac:spMkLst>
            <pc:docMk/>
            <pc:sldMk cId="2209416912" sldId="539"/>
            <ac:spMk id="45" creationId="{39753984-88F2-36C3-E451-432E9C637436}"/>
          </ac:spMkLst>
        </pc:spChg>
        <pc:spChg chg="del">
          <ac:chgData name="Laura Oathout" userId="6ff55ba14486fe89" providerId="LiveId" clId="{32F5CEB6-F8AD-45B2-BDAB-7CFB3CDC3267}" dt="2022-09-09T20:43:00.722" v="353"/>
          <ac:spMkLst>
            <pc:docMk/>
            <pc:sldMk cId="2209416912" sldId="539"/>
            <ac:spMk id="53" creationId="{5818E18F-496A-5E5C-DC8A-D8354E1F3F3A}"/>
          </ac:spMkLst>
        </pc:spChg>
        <pc:spChg chg="del">
          <ac:chgData name="Laura Oathout" userId="6ff55ba14486fe89" providerId="LiveId" clId="{32F5CEB6-F8AD-45B2-BDAB-7CFB3CDC3267}" dt="2022-09-09T20:43:00.738" v="391"/>
          <ac:spMkLst>
            <pc:docMk/>
            <pc:sldMk cId="2209416912" sldId="539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738" v="397"/>
          <ac:spMkLst>
            <pc:docMk/>
            <pc:sldMk cId="2209416912" sldId="539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738" v="383"/>
          <ac:spMkLst>
            <pc:docMk/>
            <pc:sldMk cId="2209416912" sldId="539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738" v="381"/>
          <ac:spMkLst>
            <pc:docMk/>
            <pc:sldMk cId="2209416912" sldId="539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738" v="389"/>
          <ac:spMkLst>
            <pc:docMk/>
            <pc:sldMk cId="2209416912" sldId="539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738" v="401"/>
          <ac:grpSpMkLst>
            <pc:docMk/>
            <pc:sldMk cId="2209416912" sldId="539"/>
            <ac:grpSpMk id="7" creationId="{451FF123-10F2-E4E6-18EA-50F0469BC5BD}"/>
          </ac:grpSpMkLst>
        </pc:grpChg>
        <pc:grpChg chg="del">
          <ac:chgData name="Laura Oathout" userId="6ff55ba14486fe89" providerId="LiveId" clId="{32F5CEB6-F8AD-45B2-BDAB-7CFB3CDC3267}" dt="2022-09-09T20:43:00.738" v="371"/>
          <ac:grpSpMkLst>
            <pc:docMk/>
            <pc:sldMk cId="2209416912" sldId="539"/>
            <ac:grpSpMk id="13" creationId="{CB3C961C-0145-64CE-17F1-CE3095C575CC}"/>
          </ac:grpSpMkLst>
        </pc:grpChg>
        <pc:grpChg chg="del">
          <ac:chgData name="Laura Oathout" userId="6ff55ba14486fe89" providerId="LiveId" clId="{32F5CEB6-F8AD-45B2-BDAB-7CFB3CDC3267}" dt="2022-09-09T20:43:00.738" v="393"/>
          <ac:grpSpMkLst>
            <pc:docMk/>
            <pc:sldMk cId="2209416912" sldId="539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738" v="395"/>
          <ac:grpSpMkLst>
            <pc:docMk/>
            <pc:sldMk cId="2209416912" sldId="539"/>
            <ac:grpSpMk id="24" creationId="{E7890817-92DF-0DED-C7A5-00A8B83DA881}"/>
          </ac:grpSpMkLst>
        </pc:grpChg>
        <pc:picChg chg="del">
          <ac:chgData name="Laura Oathout" userId="6ff55ba14486fe89" providerId="LiveId" clId="{32F5CEB6-F8AD-45B2-BDAB-7CFB3CDC3267}" dt="2022-09-09T20:43:00.738" v="369"/>
          <ac:picMkLst>
            <pc:docMk/>
            <pc:sldMk cId="2209416912" sldId="539"/>
            <ac:picMk id="14" creationId="{B2345DD8-CF6B-C3F1-1464-2BF09D2CAC71}"/>
          </ac:picMkLst>
        </pc:picChg>
        <pc:picChg chg="del">
          <ac:chgData name="Laura Oathout" userId="6ff55ba14486fe89" providerId="LiveId" clId="{32F5CEB6-F8AD-45B2-BDAB-7CFB3CDC3267}" dt="2022-09-09T20:43:00.738" v="367"/>
          <ac:picMkLst>
            <pc:docMk/>
            <pc:sldMk cId="2209416912" sldId="539"/>
            <ac:picMk id="15" creationId="{F9783708-854A-3C35-DA81-368AD92B7664}"/>
          </ac:picMkLst>
        </pc:picChg>
        <pc:picChg chg="del">
          <ac:chgData name="Laura Oathout" userId="6ff55ba14486fe89" providerId="LiveId" clId="{32F5CEB6-F8AD-45B2-BDAB-7CFB3CDC3267}" dt="2022-09-09T20:43:00.738" v="357"/>
          <ac:picMkLst>
            <pc:docMk/>
            <pc:sldMk cId="2209416912" sldId="539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738" v="361"/>
          <ac:picMkLst>
            <pc:docMk/>
            <pc:sldMk cId="2209416912" sldId="539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738" v="363"/>
          <ac:picMkLst>
            <pc:docMk/>
            <pc:sldMk cId="2209416912" sldId="539"/>
            <ac:picMk id="32" creationId="{1BA00CDD-E792-46B3-B97C-85E7B880FC66}"/>
          </ac:picMkLst>
        </pc:picChg>
        <pc:picChg chg="del">
          <ac:chgData name="Laura Oathout" userId="6ff55ba14486fe89" providerId="LiveId" clId="{32F5CEB6-F8AD-45B2-BDAB-7CFB3CDC3267}" dt="2022-09-09T20:43:00.738" v="379"/>
          <ac:picMkLst>
            <pc:docMk/>
            <pc:sldMk cId="2209416912" sldId="539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738" v="385"/>
          <ac:picMkLst>
            <pc:docMk/>
            <pc:sldMk cId="2209416912" sldId="539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738" v="375"/>
          <ac:picMkLst>
            <pc:docMk/>
            <pc:sldMk cId="2209416912" sldId="539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738" v="377"/>
          <ac:picMkLst>
            <pc:docMk/>
            <pc:sldMk cId="2209416912" sldId="539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738" v="387"/>
          <ac:picMkLst>
            <pc:docMk/>
            <pc:sldMk cId="2209416912" sldId="539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738" v="403"/>
          <ac:picMkLst>
            <pc:docMk/>
            <pc:sldMk cId="2209416912" sldId="539"/>
            <ac:picMk id="50" creationId="{3D8B961A-1878-02CF-F980-68DBE63F64D4}"/>
          </ac:picMkLst>
        </pc:picChg>
        <pc:picChg chg="del">
          <ac:chgData name="Laura Oathout" userId="6ff55ba14486fe89" providerId="LiveId" clId="{32F5CEB6-F8AD-45B2-BDAB-7CFB3CDC3267}" dt="2022-09-09T20:43:00.738" v="373"/>
          <ac:picMkLst>
            <pc:docMk/>
            <pc:sldMk cId="2209416912" sldId="539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564" v="115"/>
        <pc:sldMkLst>
          <pc:docMk/>
          <pc:sldMk cId="2256363952" sldId="540"/>
        </pc:sldMkLst>
        <pc:spChg chg="del">
          <ac:chgData name="Laura Oathout" userId="6ff55ba14486fe89" providerId="LiveId" clId="{32F5CEB6-F8AD-45B2-BDAB-7CFB3CDC3267}" dt="2022-09-09T20:43:00.522" v="71"/>
          <ac:spMkLst>
            <pc:docMk/>
            <pc:sldMk cId="2256363952" sldId="540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538" v="109"/>
          <ac:spMkLst>
            <pc:docMk/>
            <pc:sldMk cId="2256363952" sldId="540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522" v="67"/>
          <ac:spMkLst>
            <pc:docMk/>
            <pc:sldMk cId="2256363952" sldId="540"/>
            <ac:spMk id="51" creationId="{01EE5852-2C16-D8F4-8691-C09BD8ABE626}"/>
          </ac:spMkLst>
        </pc:spChg>
        <pc:spChg chg="del">
          <ac:chgData name="Laura Oathout" userId="6ff55ba14486fe89" providerId="LiveId" clId="{32F5CEB6-F8AD-45B2-BDAB-7CFB3CDC3267}" dt="2022-09-09T20:43:00.538" v="101"/>
          <ac:spMkLst>
            <pc:docMk/>
            <pc:sldMk cId="2256363952" sldId="540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538" v="107"/>
          <ac:spMkLst>
            <pc:docMk/>
            <pc:sldMk cId="2256363952" sldId="540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538" v="93"/>
          <ac:spMkLst>
            <pc:docMk/>
            <pc:sldMk cId="2256363952" sldId="540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538" v="91"/>
          <ac:spMkLst>
            <pc:docMk/>
            <pc:sldMk cId="2256363952" sldId="540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538" v="99"/>
          <ac:spMkLst>
            <pc:docMk/>
            <pc:sldMk cId="2256363952" sldId="540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538" v="111"/>
          <ac:grpSpMkLst>
            <pc:docMk/>
            <pc:sldMk cId="2256363952" sldId="540"/>
            <ac:grpSpMk id="2" creationId="{D89AC4F2-2675-7193-4E25-1C0570ED87A3}"/>
          </ac:grpSpMkLst>
        </pc:grpChg>
        <pc:grpChg chg="del">
          <ac:chgData name="Laura Oathout" userId="6ff55ba14486fe89" providerId="LiveId" clId="{32F5CEB6-F8AD-45B2-BDAB-7CFB3CDC3267}" dt="2022-09-09T20:43:00.522" v="81"/>
          <ac:grpSpMkLst>
            <pc:docMk/>
            <pc:sldMk cId="2256363952" sldId="540"/>
            <ac:grpSpMk id="13" creationId="{CB3C961C-0145-64CE-17F1-CE3095C575CC}"/>
          </ac:grpSpMkLst>
        </pc:grpChg>
        <pc:grpChg chg="del">
          <ac:chgData name="Laura Oathout" userId="6ff55ba14486fe89" providerId="LiveId" clId="{32F5CEB6-F8AD-45B2-BDAB-7CFB3CDC3267}" dt="2022-09-09T20:43:00.538" v="103"/>
          <ac:grpSpMkLst>
            <pc:docMk/>
            <pc:sldMk cId="2256363952" sldId="540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538" v="105"/>
          <ac:grpSpMkLst>
            <pc:docMk/>
            <pc:sldMk cId="2256363952" sldId="540"/>
            <ac:grpSpMk id="24" creationId="{E7890817-92DF-0DED-C7A5-00A8B83DA881}"/>
          </ac:grpSpMkLst>
        </pc:grpChg>
        <pc:picChg chg="del">
          <ac:chgData name="Laura Oathout" userId="6ff55ba14486fe89" providerId="LiveId" clId="{32F5CEB6-F8AD-45B2-BDAB-7CFB3CDC3267}" dt="2022-09-09T20:43:00.522" v="79"/>
          <ac:picMkLst>
            <pc:docMk/>
            <pc:sldMk cId="2256363952" sldId="540"/>
            <ac:picMk id="14" creationId="{B2345DD8-CF6B-C3F1-1464-2BF09D2CAC71}"/>
          </ac:picMkLst>
        </pc:picChg>
        <pc:picChg chg="del">
          <ac:chgData name="Laura Oathout" userId="6ff55ba14486fe89" providerId="LiveId" clId="{32F5CEB6-F8AD-45B2-BDAB-7CFB3CDC3267}" dt="2022-09-09T20:43:00.522" v="77"/>
          <ac:picMkLst>
            <pc:docMk/>
            <pc:sldMk cId="2256363952" sldId="540"/>
            <ac:picMk id="15" creationId="{F9783708-854A-3C35-DA81-368AD92B7664}"/>
          </ac:picMkLst>
        </pc:picChg>
        <pc:picChg chg="del">
          <ac:chgData name="Laura Oathout" userId="6ff55ba14486fe89" providerId="LiveId" clId="{32F5CEB6-F8AD-45B2-BDAB-7CFB3CDC3267}" dt="2022-09-09T20:43:00.522" v="69"/>
          <ac:picMkLst>
            <pc:docMk/>
            <pc:sldMk cId="2256363952" sldId="540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522" v="73"/>
          <ac:picMkLst>
            <pc:docMk/>
            <pc:sldMk cId="2256363952" sldId="540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522" v="75"/>
          <ac:picMkLst>
            <pc:docMk/>
            <pc:sldMk cId="2256363952" sldId="540"/>
            <ac:picMk id="32" creationId="{1BA00CDD-E792-46B3-B97C-85E7B880FC66}"/>
          </ac:picMkLst>
        </pc:picChg>
        <pc:picChg chg="del">
          <ac:chgData name="Laura Oathout" userId="6ff55ba14486fe89" providerId="LiveId" clId="{32F5CEB6-F8AD-45B2-BDAB-7CFB3CDC3267}" dt="2022-09-09T20:43:00.538" v="89"/>
          <ac:picMkLst>
            <pc:docMk/>
            <pc:sldMk cId="2256363952" sldId="540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538" v="95"/>
          <ac:picMkLst>
            <pc:docMk/>
            <pc:sldMk cId="2256363952" sldId="540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538" v="85"/>
          <ac:picMkLst>
            <pc:docMk/>
            <pc:sldMk cId="2256363952" sldId="540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538" v="87"/>
          <ac:picMkLst>
            <pc:docMk/>
            <pc:sldMk cId="2256363952" sldId="540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538" v="97"/>
          <ac:picMkLst>
            <pc:docMk/>
            <pc:sldMk cId="2256363952" sldId="540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522" v="65"/>
          <ac:picMkLst>
            <pc:docMk/>
            <pc:sldMk cId="2256363952" sldId="540"/>
            <ac:picMk id="49" creationId="{D403A9BB-BE52-244C-7D09-43176D580619}"/>
          </ac:picMkLst>
        </pc:picChg>
        <pc:picChg chg="del">
          <ac:chgData name="Laura Oathout" userId="6ff55ba14486fe89" providerId="LiveId" clId="{32F5CEB6-F8AD-45B2-BDAB-7CFB3CDC3267}" dt="2022-09-09T20:43:00.538" v="113"/>
          <ac:picMkLst>
            <pc:docMk/>
            <pc:sldMk cId="2256363952" sldId="540"/>
            <ac:picMk id="55" creationId="{6D08192F-A290-7771-DCBA-F3515F4B0076}"/>
          </ac:picMkLst>
        </pc:picChg>
        <pc:picChg chg="del">
          <ac:chgData name="Laura Oathout" userId="6ff55ba14486fe89" providerId="LiveId" clId="{32F5CEB6-F8AD-45B2-BDAB-7CFB3CDC3267}" dt="2022-09-09T20:43:00.537" v="83"/>
          <ac:picMkLst>
            <pc:docMk/>
            <pc:sldMk cId="2256363952" sldId="540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689" v="303"/>
        <pc:sldMkLst>
          <pc:docMk/>
          <pc:sldMk cId="3693441402" sldId="542"/>
        </pc:sldMkLst>
        <pc:spChg chg="del">
          <ac:chgData name="Laura Oathout" userId="6ff55ba14486fe89" providerId="LiveId" clId="{32F5CEB6-F8AD-45B2-BDAB-7CFB3CDC3267}" dt="2022-09-09T20:43:00.671" v="261"/>
          <ac:spMkLst>
            <pc:docMk/>
            <pc:sldMk cId="3693441402" sldId="542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674" v="293"/>
          <ac:spMkLst>
            <pc:docMk/>
            <pc:sldMk cId="3693441402" sldId="542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671" v="257"/>
          <ac:spMkLst>
            <pc:docMk/>
            <pc:sldMk cId="3693441402" sldId="542"/>
            <ac:spMk id="55" creationId="{F042CD16-B267-A65A-C020-E5E8EE382D82}"/>
          </ac:spMkLst>
        </pc:spChg>
        <pc:spChg chg="del">
          <ac:chgData name="Laura Oathout" userId="6ff55ba14486fe89" providerId="LiveId" clId="{32F5CEB6-F8AD-45B2-BDAB-7CFB3CDC3267}" dt="2022-09-09T20:43:00.671" v="255"/>
          <ac:spMkLst>
            <pc:docMk/>
            <pc:sldMk cId="3693441402" sldId="542"/>
            <ac:spMk id="60" creationId="{20707452-01BF-3F23-471A-C6EC9674AE27}"/>
          </ac:spMkLst>
        </pc:spChg>
        <pc:spChg chg="del">
          <ac:chgData name="Laura Oathout" userId="6ff55ba14486fe89" providerId="LiveId" clId="{32F5CEB6-F8AD-45B2-BDAB-7CFB3CDC3267}" dt="2022-09-09T20:43:00.674" v="285"/>
          <ac:spMkLst>
            <pc:docMk/>
            <pc:sldMk cId="3693441402" sldId="542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674" v="291"/>
          <ac:spMkLst>
            <pc:docMk/>
            <pc:sldMk cId="3693441402" sldId="542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674" v="277"/>
          <ac:spMkLst>
            <pc:docMk/>
            <pc:sldMk cId="3693441402" sldId="542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674" v="275"/>
          <ac:spMkLst>
            <pc:docMk/>
            <pc:sldMk cId="3693441402" sldId="542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674" v="283"/>
          <ac:spMkLst>
            <pc:docMk/>
            <pc:sldMk cId="3693441402" sldId="542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674" v="287"/>
          <ac:grpSpMkLst>
            <pc:docMk/>
            <pc:sldMk cId="3693441402" sldId="542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674" v="289"/>
          <ac:grpSpMkLst>
            <pc:docMk/>
            <pc:sldMk cId="3693441402" sldId="542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674" v="295"/>
          <ac:grpSpMkLst>
            <pc:docMk/>
            <pc:sldMk cId="3693441402" sldId="542"/>
            <ac:grpSpMk id="50" creationId="{D9A7ADC1-D6F0-F6AF-2934-388924FEE6A9}"/>
          </ac:grpSpMkLst>
        </pc:grpChg>
        <pc:grpChg chg="del">
          <ac:chgData name="Laura Oathout" userId="6ff55ba14486fe89" providerId="LiveId" clId="{32F5CEB6-F8AD-45B2-BDAB-7CFB3CDC3267}" dt="2022-09-09T20:43:00.674" v="265"/>
          <ac:grpSpMkLst>
            <pc:docMk/>
            <pc:sldMk cId="3693441402" sldId="542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671" v="259"/>
          <ac:picMkLst>
            <pc:docMk/>
            <pc:sldMk cId="3693441402" sldId="542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673" v="263"/>
          <ac:picMkLst>
            <pc:docMk/>
            <pc:sldMk cId="3693441402" sldId="542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674" v="297"/>
          <ac:picMkLst>
            <pc:docMk/>
            <pc:sldMk cId="3693441402" sldId="542"/>
            <ac:picMk id="29" creationId="{48D69808-5346-0D83-DCFD-702215D0E383}"/>
          </ac:picMkLst>
        </pc:picChg>
        <pc:picChg chg="del">
          <ac:chgData name="Laura Oathout" userId="6ff55ba14486fe89" providerId="LiveId" clId="{32F5CEB6-F8AD-45B2-BDAB-7CFB3CDC3267}" dt="2022-09-09T20:43:00.674" v="299"/>
          <ac:picMkLst>
            <pc:docMk/>
            <pc:sldMk cId="3693441402" sldId="542"/>
            <ac:picMk id="37" creationId="{8D02ED12-6645-5D09-6758-5F6880F2ED03}"/>
          </ac:picMkLst>
        </pc:picChg>
        <pc:picChg chg="del">
          <ac:chgData name="Laura Oathout" userId="6ff55ba14486fe89" providerId="LiveId" clId="{32F5CEB6-F8AD-45B2-BDAB-7CFB3CDC3267}" dt="2022-09-09T20:43:00.674" v="273"/>
          <ac:picMkLst>
            <pc:docMk/>
            <pc:sldMk cId="3693441402" sldId="542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674" v="279"/>
          <ac:picMkLst>
            <pc:docMk/>
            <pc:sldMk cId="3693441402" sldId="542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674" v="269"/>
          <ac:picMkLst>
            <pc:docMk/>
            <pc:sldMk cId="3693441402" sldId="542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674" v="271"/>
          <ac:picMkLst>
            <pc:docMk/>
            <pc:sldMk cId="3693441402" sldId="542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674" v="281"/>
          <ac:picMkLst>
            <pc:docMk/>
            <pc:sldMk cId="3693441402" sldId="542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674" v="301"/>
          <ac:picMkLst>
            <pc:docMk/>
            <pc:sldMk cId="3693441402" sldId="542"/>
            <ac:picMk id="62" creationId="{BB128CD2-3FB7-D092-F78F-185C1D7C20E8}"/>
          </ac:picMkLst>
        </pc:picChg>
        <pc:picChg chg="del">
          <ac:chgData name="Laura Oathout" userId="6ff55ba14486fe89" providerId="LiveId" clId="{32F5CEB6-F8AD-45B2-BDAB-7CFB3CDC3267}" dt="2022-09-09T20:43:00.674" v="267"/>
          <ac:picMkLst>
            <pc:docMk/>
            <pc:sldMk cId="3693441402" sldId="542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722" v="351"/>
        <pc:sldMkLst>
          <pc:docMk/>
          <pc:sldMk cId="1643377725" sldId="545"/>
        </pc:sldMkLst>
        <pc:spChg chg="del">
          <ac:chgData name="Laura Oathout" userId="6ff55ba14486fe89" providerId="LiveId" clId="{32F5CEB6-F8AD-45B2-BDAB-7CFB3CDC3267}" dt="2022-09-09T20:43:00.689" v="307"/>
          <ac:spMkLst>
            <pc:docMk/>
            <pc:sldMk cId="1643377725" sldId="545"/>
            <ac:spMk id="10" creationId="{A8C48ED7-4D8A-BFB3-C239-83EB9A65439E}"/>
          </ac:spMkLst>
        </pc:spChg>
        <pc:spChg chg="del">
          <ac:chgData name="Laura Oathout" userId="6ff55ba14486fe89" providerId="LiveId" clId="{32F5CEB6-F8AD-45B2-BDAB-7CFB3CDC3267}" dt="2022-09-09T20:43:00.689" v="311"/>
          <ac:spMkLst>
            <pc:docMk/>
            <pc:sldMk cId="1643377725" sldId="545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707" v="343"/>
          <ac:spMkLst>
            <pc:docMk/>
            <pc:sldMk cId="1643377725" sldId="54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689" v="305"/>
          <ac:spMkLst>
            <pc:docMk/>
            <pc:sldMk cId="1643377725" sldId="545"/>
            <ac:spMk id="53" creationId="{D49BD8F1-1143-B50D-49D1-E45010A8D63A}"/>
          </ac:spMkLst>
        </pc:spChg>
        <pc:spChg chg="del">
          <ac:chgData name="Laura Oathout" userId="6ff55ba14486fe89" providerId="LiveId" clId="{32F5CEB6-F8AD-45B2-BDAB-7CFB3CDC3267}" dt="2022-09-09T20:43:00.707" v="335"/>
          <ac:spMkLst>
            <pc:docMk/>
            <pc:sldMk cId="1643377725" sldId="54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707" v="341"/>
          <ac:spMkLst>
            <pc:docMk/>
            <pc:sldMk cId="1643377725" sldId="54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707" v="327"/>
          <ac:spMkLst>
            <pc:docMk/>
            <pc:sldMk cId="1643377725" sldId="54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707" v="325"/>
          <ac:spMkLst>
            <pc:docMk/>
            <pc:sldMk cId="1643377725" sldId="54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707" v="333"/>
          <ac:spMkLst>
            <pc:docMk/>
            <pc:sldMk cId="1643377725" sldId="545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707" v="337"/>
          <ac:grpSpMkLst>
            <pc:docMk/>
            <pc:sldMk cId="1643377725" sldId="54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707" v="339"/>
          <ac:grpSpMkLst>
            <pc:docMk/>
            <pc:sldMk cId="1643377725" sldId="54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707" v="345"/>
          <ac:grpSpMkLst>
            <pc:docMk/>
            <pc:sldMk cId="1643377725" sldId="545"/>
            <ac:grpSpMk id="51" creationId="{BC3D4331-2ABC-6BB5-B163-BF9DE239E640}"/>
          </ac:grpSpMkLst>
        </pc:grpChg>
        <pc:grpChg chg="del">
          <ac:chgData name="Laura Oathout" userId="6ff55ba14486fe89" providerId="LiveId" clId="{32F5CEB6-F8AD-45B2-BDAB-7CFB3CDC3267}" dt="2022-09-09T20:43:00.705" v="315"/>
          <ac:grpSpMkLst>
            <pc:docMk/>
            <pc:sldMk cId="1643377725" sldId="545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689" v="309"/>
          <ac:picMkLst>
            <pc:docMk/>
            <pc:sldMk cId="1643377725" sldId="545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705" v="313"/>
          <ac:picMkLst>
            <pc:docMk/>
            <pc:sldMk cId="1643377725" sldId="54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707" v="323"/>
          <ac:picMkLst>
            <pc:docMk/>
            <pc:sldMk cId="1643377725" sldId="54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707" v="329"/>
          <ac:picMkLst>
            <pc:docMk/>
            <pc:sldMk cId="1643377725" sldId="54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707" v="347"/>
          <ac:picMkLst>
            <pc:docMk/>
            <pc:sldMk cId="1643377725" sldId="545"/>
            <ac:picMk id="41" creationId="{A7DFC13E-8D4C-31E7-754F-8DA5FE8CBA59}"/>
          </ac:picMkLst>
        </pc:picChg>
        <pc:picChg chg="del">
          <ac:chgData name="Laura Oathout" userId="6ff55ba14486fe89" providerId="LiveId" clId="{32F5CEB6-F8AD-45B2-BDAB-7CFB3CDC3267}" dt="2022-09-09T20:43:00.707" v="319"/>
          <ac:picMkLst>
            <pc:docMk/>
            <pc:sldMk cId="1643377725" sldId="54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707" v="321"/>
          <ac:picMkLst>
            <pc:docMk/>
            <pc:sldMk cId="1643377725" sldId="54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707" v="331"/>
          <ac:picMkLst>
            <pc:docMk/>
            <pc:sldMk cId="1643377725" sldId="54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707" v="349"/>
          <ac:picMkLst>
            <pc:docMk/>
            <pc:sldMk cId="1643377725" sldId="545"/>
            <ac:picMk id="56" creationId="{24282482-F17A-7F64-9407-C47D675D10EA}"/>
          </ac:picMkLst>
        </pc:picChg>
        <pc:picChg chg="del">
          <ac:chgData name="Laura Oathout" userId="6ff55ba14486fe89" providerId="LiveId" clId="{32F5CEB6-F8AD-45B2-BDAB-7CFB3CDC3267}" dt="2022-09-09T20:43:00.707" v="317"/>
          <ac:picMkLst>
            <pc:docMk/>
            <pc:sldMk cId="1643377725" sldId="545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885" v="595"/>
        <pc:sldMkLst>
          <pc:docMk/>
          <pc:sldMk cId="2435005035" sldId="546"/>
        </pc:sldMkLst>
        <pc:spChg chg="del">
          <ac:chgData name="Laura Oathout" userId="6ff55ba14486fe89" providerId="LiveId" clId="{32F5CEB6-F8AD-45B2-BDAB-7CFB3CDC3267}" dt="2022-09-09T20:43:00.869" v="553"/>
          <ac:spMkLst>
            <pc:docMk/>
            <pc:sldMk cId="2435005035" sldId="546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869" v="585"/>
          <ac:spMkLst>
            <pc:docMk/>
            <pc:sldMk cId="2435005035" sldId="546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869" v="549"/>
          <ac:spMkLst>
            <pc:docMk/>
            <pc:sldMk cId="2435005035" sldId="546"/>
            <ac:spMk id="49" creationId="{8034192E-C063-F061-E1BE-C9D0476CFA5A}"/>
          </ac:spMkLst>
        </pc:spChg>
        <pc:spChg chg="del">
          <ac:chgData name="Laura Oathout" userId="6ff55ba14486fe89" providerId="LiveId" clId="{32F5CEB6-F8AD-45B2-BDAB-7CFB3CDC3267}" dt="2022-09-09T20:43:00.854" v="547"/>
          <ac:spMkLst>
            <pc:docMk/>
            <pc:sldMk cId="2435005035" sldId="546"/>
            <ac:spMk id="51" creationId="{0D3FD271-ED42-8580-E883-94A76D3864FE}"/>
          </ac:spMkLst>
        </pc:spChg>
        <pc:spChg chg="del">
          <ac:chgData name="Laura Oathout" userId="6ff55ba14486fe89" providerId="LiveId" clId="{32F5CEB6-F8AD-45B2-BDAB-7CFB3CDC3267}" dt="2022-09-09T20:43:00.869" v="577"/>
          <ac:spMkLst>
            <pc:docMk/>
            <pc:sldMk cId="2435005035" sldId="546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869" v="583"/>
          <ac:spMkLst>
            <pc:docMk/>
            <pc:sldMk cId="2435005035" sldId="546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869" v="569"/>
          <ac:spMkLst>
            <pc:docMk/>
            <pc:sldMk cId="2435005035" sldId="546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869" v="567"/>
          <ac:spMkLst>
            <pc:docMk/>
            <pc:sldMk cId="2435005035" sldId="546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869" v="575"/>
          <ac:spMkLst>
            <pc:docMk/>
            <pc:sldMk cId="2435005035" sldId="546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869" v="579"/>
          <ac:grpSpMkLst>
            <pc:docMk/>
            <pc:sldMk cId="2435005035" sldId="546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869" v="581"/>
          <ac:grpSpMkLst>
            <pc:docMk/>
            <pc:sldMk cId="2435005035" sldId="546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869" v="557"/>
          <ac:grpSpMkLst>
            <pc:docMk/>
            <pc:sldMk cId="2435005035" sldId="546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869" v="551"/>
          <ac:picMkLst>
            <pc:docMk/>
            <pc:sldMk cId="2435005035" sldId="546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869" v="555"/>
          <ac:picMkLst>
            <pc:docMk/>
            <pc:sldMk cId="2435005035" sldId="546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869" v="587"/>
          <ac:picMkLst>
            <pc:docMk/>
            <pc:sldMk cId="2435005035" sldId="546"/>
            <ac:picMk id="29" creationId="{C4BBBA99-402C-8AF6-B043-65B1F8F55712}"/>
          </ac:picMkLst>
        </pc:picChg>
        <pc:picChg chg="del">
          <ac:chgData name="Laura Oathout" userId="6ff55ba14486fe89" providerId="LiveId" clId="{32F5CEB6-F8AD-45B2-BDAB-7CFB3CDC3267}" dt="2022-09-09T20:43:00.869" v="565"/>
          <ac:picMkLst>
            <pc:docMk/>
            <pc:sldMk cId="2435005035" sldId="546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869" v="589"/>
          <ac:picMkLst>
            <pc:docMk/>
            <pc:sldMk cId="2435005035" sldId="546"/>
            <ac:picMk id="39" creationId="{2CE092F6-F95C-E8EE-464F-52437DD0BAA2}"/>
          </ac:picMkLst>
        </pc:picChg>
        <pc:picChg chg="del">
          <ac:chgData name="Laura Oathout" userId="6ff55ba14486fe89" providerId="LiveId" clId="{32F5CEB6-F8AD-45B2-BDAB-7CFB3CDC3267}" dt="2022-09-09T20:43:00.869" v="571"/>
          <ac:picMkLst>
            <pc:docMk/>
            <pc:sldMk cId="2435005035" sldId="546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869" v="561"/>
          <ac:picMkLst>
            <pc:docMk/>
            <pc:sldMk cId="2435005035" sldId="546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869" v="591"/>
          <ac:picMkLst>
            <pc:docMk/>
            <pc:sldMk cId="2435005035" sldId="546"/>
            <ac:picMk id="43" creationId="{274E1158-FD58-C082-554A-8081E120020C}"/>
          </ac:picMkLst>
        </pc:picChg>
        <pc:picChg chg="del">
          <ac:chgData name="Laura Oathout" userId="6ff55ba14486fe89" providerId="LiveId" clId="{32F5CEB6-F8AD-45B2-BDAB-7CFB3CDC3267}" dt="2022-09-09T20:43:00.869" v="563"/>
          <ac:picMkLst>
            <pc:docMk/>
            <pc:sldMk cId="2435005035" sldId="546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869" v="573"/>
          <ac:picMkLst>
            <pc:docMk/>
            <pc:sldMk cId="2435005035" sldId="546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869" v="593"/>
          <ac:picMkLst>
            <pc:docMk/>
            <pc:sldMk cId="2435005035" sldId="546"/>
            <ac:picMk id="55" creationId="{35641540-E70A-4EE7-2F0F-5B03F483446F}"/>
          </ac:picMkLst>
        </pc:picChg>
        <pc:picChg chg="del">
          <ac:chgData name="Laura Oathout" userId="6ff55ba14486fe89" providerId="LiveId" clId="{32F5CEB6-F8AD-45B2-BDAB-7CFB3CDC3267}" dt="2022-09-09T20:43:00.869" v="559"/>
          <ac:picMkLst>
            <pc:docMk/>
            <pc:sldMk cId="2435005035" sldId="546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597" v="161"/>
        <pc:sldMkLst>
          <pc:docMk/>
          <pc:sldMk cId="1571569247" sldId="547"/>
        </pc:sldMkLst>
        <pc:spChg chg="del">
          <ac:chgData name="Laura Oathout" userId="6ff55ba14486fe89" providerId="LiveId" clId="{32F5CEB6-F8AD-45B2-BDAB-7CFB3CDC3267}" dt="2022-09-09T20:43:00.566" v="123"/>
          <ac:spMkLst>
            <pc:docMk/>
            <pc:sldMk cId="1571569247" sldId="547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579" v="155"/>
          <ac:spMkLst>
            <pc:docMk/>
            <pc:sldMk cId="1571569247" sldId="547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566" v="119"/>
          <ac:spMkLst>
            <pc:docMk/>
            <pc:sldMk cId="1571569247" sldId="547"/>
            <ac:spMk id="51" creationId="{1E423F34-A29C-8092-D5A0-518866C0D62A}"/>
          </ac:spMkLst>
        </pc:spChg>
        <pc:spChg chg="del">
          <ac:chgData name="Laura Oathout" userId="6ff55ba14486fe89" providerId="LiveId" clId="{32F5CEB6-F8AD-45B2-BDAB-7CFB3CDC3267}" dt="2022-09-09T20:43:00.566" v="117"/>
          <ac:spMkLst>
            <pc:docMk/>
            <pc:sldMk cId="1571569247" sldId="547"/>
            <ac:spMk id="59" creationId="{90DD93C3-F096-892A-BF40-82C57A286D9D}"/>
          </ac:spMkLst>
        </pc:spChg>
        <pc:spChg chg="del">
          <ac:chgData name="Laura Oathout" userId="6ff55ba14486fe89" providerId="LiveId" clId="{32F5CEB6-F8AD-45B2-BDAB-7CFB3CDC3267}" dt="2022-09-09T20:43:00.566" v="147"/>
          <ac:spMkLst>
            <pc:docMk/>
            <pc:sldMk cId="1571569247" sldId="547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579" v="153"/>
          <ac:spMkLst>
            <pc:docMk/>
            <pc:sldMk cId="1571569247" sldId="547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566" v="139"/>
          <ac:spMkLst>
            <pc:docMk/>
            <pc:sldMk cId="1571569247" sldId="547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566" v="137"/>
          <ac:spMkLst>
            <pc:docMk/>
            <pc:sldMk cId="1571569247" sldId="547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566" v="145"/>
          <ac:spMkLst>
            <pc:docMk/>
            <pc:sldMk cId="1571569247" sldId="547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566" v="149"/>
          <ac:grpSpMkLst>
            <pc:docMk/>
            <pc:sldMk cId="1571569247" sldId="547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579" v="151"/>
          <ac:grpSpMkLst>
            <pc:docMk/>
            <pc:sldMk cId="1571569247" sldId="547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579" v="157"/>
          <ac:grpSpMkLst>
            <pc:docMk/>
            <pc:sldMk cId="1571569247" sldId="547"/>
            <ac:grpSpMk id="49" creationId="{45E1E724-A00B-4AF7-0E9B-1E7B234420C3}"/>
          </ac:grpSpMkLst>
        </pc:grpChg>
        <pc:grpChg chg="del">
          <ac:chgData name="Laura Oathout" userId="6ff55ba14486fe89" providerId="LiveId" clId="{32F5CEB6-F8AD-45B2-BDAB-7CFB3CDC3267}" dt="2022-09-09T20:43:00.566" v="127"/>
          <ac:grpSpMkLst>
            <pc:docMk/>
            <pc:sldMk cId="1571569247" sldId="547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566" v="121"/>
          <ac:picMkLst>
            <pc:docMk/>
            <pc:sldMk cId="1571569247" sldId="547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566" v="125"/>
          <ac:picMkLst>
            <pc:docMk/>
            <pc:sldMk cId="1571569247" sldId="547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566" v="135"/>
          <ac:picMkLst>
            <pc:docMk/>
            <pc:sldMk cId="1571569247" sldId="547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566" v="141"/>
          <ac:picMkLst>
            <pc:docMk/>
            <pc:sldMk cId="1571569247" sldId="547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566" v="131"/>
          <ac:picMkLst>
            <pc:docMk/>
            <pc:sldMk cId="1571569247" sldId="547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566" v="133"/>
          <ac:picMkLst>
            <pc:docMk/>
            <pc:sldMk cId="1571569247" sldId="547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566" v="143"/>
          <ac:picMkLst>
            <pc:docMk/>
            <pc:sldMk cId="1571569247" sldId="547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579" v="159"/>
          <ac:picMkLst>
            <pc:docMk/>
            <pc:sldMk cId="1571569247" sldId="547"/>
            <ac:picMk id="57" creationId="{754A76CB-58C5-3CBB-2377-03DAAC833B6C}"/>
          </ac:picMkLst>
        </pc:picChg>
        <pc:picChg chg="del">
          <ac:chgData name="Laura Oathout" userId="6ff55ba14486fe89" providerId="LiveId" clId="{32F5CEB6-F8AD-45B2-BDAB-7CFB3CDC3267}" dt="2022-09-09T20:43:00.566" v="129"/>
          <ac:picMkLst>
            <pc:docMk/>
            <pc:sldMk cId="1571569247" sldId="547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624" v="207"/>
        <pc:sldMkLst>
          <pc:docMk/>
          <pc:sldMk cId="4010120158" sldId="548"/>
        </pc:sldMkLst>
        <pc:spChg chg="del">
          <ac:chgData name="Laura Oathout" userId="6ff55ba14486fe89" providerId="LiveId" clId="{32F5CEB6-F8AD-45B2-BDAB-7CFB3CDC3267}" dt="2022-09-09T20:43:00.607" v="169"/>
          <ac:spMkLst>
            <pc:docMk/>
            <pc:sldMk cId="4010120158" sldId="548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608" v="201"/>
          <ac:spMkLst>
            <pc:docMk/>
            <pc:sldMk cId="4010120158" sldId="54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597" v="165"/>
          <ac:spMkLst>
            <pc:docMk/>
            <pc:sldMk cId="4010120158" sldId="548"/>
            <ac:spMk id="51" creationId="{540FE23C-4834-3E84-1D81-230BF74A303B}"/>
          </ac:spMkLst>
        </pc:spChg>
        <pc:spChg chg="del">
          <ac:chgData name="Laura Oathout" userId="6ff55ba14486fe89" providerId="LiveId" clId="{32F5CEB6-F8AD-45B2-BDAB-7CFB3CDC3267}" dt="2022-09-09T20:43:00.597" v="163"/>
          <ac:spMkLst>
            <pc:docMk/>
            <pc:sldMk cId="4010120158" sldId="548"/>
            <ac:spMk id="57" creationId="{CDDAA329-54EA-C9B1-63ED-E5041293FB7F}"/>
          </ac:spMkLst>
        </pc:spChg>
        <pc:spChg chg="del">
          <ac:chgData name="Laura Oathout" userId="6ff55ba14486fe89" providerId="LiveId" clId="{32F5CEB6-F8AD-45B2-BDAB-7CFB3CDC3267}" dt="2022-09-09T20:43:00.608" v="193"/>
          <ac:spMkLst>
            <pc:docMk/>
            <pc:sldMk cId="4010120158" sldId="54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608" v="199"/>
          <ac:spMkLst>
            <pc:docMk/>
            <pc:sldMk cId="4010120158" sldId="54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608" v="185"/>
          <ac:spMkLst>
            <pc:docMk/>
            <pc:sldMk cId="4010120158" sldId="54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608" v="183"/>
          <ac:spMkLst>
            <pc:docMk/>
            <pc:sldMk cId="4010120158" sldId="54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608" v="191"/>
          <ac:spMkLst>
            <pc:docMk/>
            <pc:sldMk cId="4010120158" sldId="548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608" v="195"/>
          <ac:grpSpMkLst>
            <pc:docMk/>
            <pc:sldMk cId="4010120158" sldId="54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608" v="197"/>
          <ac:grpSpMkLst>
            <pc:docMk/>
            <pc:sldMk cId="4010120158" sldId="54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608" v="203"/>
          <ac:grpSpMkLst>
            <pc:docMk/>
            <pc:sldMk cId="4010120158" sldId="548"/>
            <ac:grpSpMk id="45" creationId="{D5E0E4DB-ED7F-61F7-900F-BA6AE60F7E21}"/>
          </ac:grpSpMkLst>
        </pc:grpChg>
        <pc:grpChg chg="del">
          <ac:chgData name="Laura Oathout" userId="6ff55ba14486fe89" providerId="LiveId" clId="{32F5CEB6-F8AD-45B2-BDAB-7CFB3CDC3267}" dt="2022-09-09T20:43:00.608" v="173"/>
          <ac:grpSpMkLst>
            <pc:docMk/>
            <pc:sldMk cId="4010120158" sldId="548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597" v="167"/>
          <ac:picMkLst>
            <pc:docMk/>
            <pc:sldMk cId="4010120158" sldId="548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608" v="171"/>
          <ac:picMkLst>
            <pc:docMk/>
            <pc:sldMk cId="4010120158" sldId="54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608" v="181"/>
          <ac:picMkLst>
            <pc:docMk/>
            <pc:sldMk cId="4010120158" sldId="54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608" v="187"/>
          <ac:picMkLst>
            <pc:docMk/>
            <pc:sldMk cId="4010120158" sldId="54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608" v="177"/>
          <ac:picMkLst>
            <pc:docMk/>
            <pc:sldMk cId="4010120158" sldId="54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608" v="179"/>
          <ac:picMkLst>
            <pc:docMk/>
            <pc:sldMk cId="4010120158" sldId="54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608" v="189"/>
          <ac:picMkLst>
            <pc:docMk/>
            <pc:sldMk cId="4010120158" sldId="54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608" v="205"/>
          <ac:picMkLst>
            <pc:docMk/>
            <pc:sldMk cId="4010120158" sldId="548"/>
            <ac:picMk id="59" creationId="{38785D02-FA5A-1553-0B89-361515EBEF42}"/>
          </ac:picMkLst>
        </pc:picChg>
        <pc:picChg chg="del">
          <ac:chgData name="Laura Oathout" userId="6ff55ba14486fe89" providerId="LiveId" clId="{32F5CEB6-F8AD-45B2-BDAB-7CFB3CDC3267}" dt="2022-09-09T20:43:00.608" v="175"/>
          <ac:picMkLst>
            <pc:docMk/>
            <pc:sldMk cId="4010120158" sldId="54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655" v="253"/>
        <pc:sldMkLst>
          <pc:docMk/>
          <pc:sldMk cId="1805885119" sldId="549"/>
        </pc:sldMkLst>
        <pc:spChg chg="del">
          <ac:chgData name="Laura Oathout" userId="6ff55ba14486fe89" providerId="LiveId" clId="{32F5CEB6-F8AD-45B2-BDAB-7CFB3CDC3267}" dt="2022-09-09T20:43:00.624" v="215"/>
          <ac:spMkLst>
            <pc:docMk/>
            <pc:sldMk cId="1805885119" sldId="549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639" v="247"/>
          <ac:spMkLst>
            <pc:docMk/>
            <pc:sldMk cId="1805885119" sldId="549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624" v="211"/>
          <ac:spMkLst>
            <pc:docMk/>
            <pc:sldMk cId="1805885119" sldId="549"/>
            <ac:spMk id="58" creationId="{B55BC25A-7023-3216-8E95-8D9E72809837}"/>
          </ac:spMkLst>
        </pc:spChg>
        <pc:spChg chg="del">
          <ac:chgData name="Laura Oathout" userId="6ff55ba14486fe89" providerId="LiveId" clId="{32F5CEB6-F8AD-45B2-BDAB-7CFB3CDC3267}" dt="2022-09-09T20:43:00.639" v="239"/>
          <ac:spMkLst>
            <pc:docMk/>
            <pc:sldMk cId="1805885119" sldId="549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639" v="245"/>
          <ac:spMkLst>
            <pc:docMk/>
            <pc:sldMk cId="1805885119" sldId="549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639" v="231"/>
          <ac:spMkLst>
            <pc:docMk/>
            <pc:sldMk cId="1805885119" sldId="549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639" v="229"/>
          <ac:spMkLst>
            <pc:docMk/>
            <pc:sldMk cId="1805885119" sldId="549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639" v="237"/>
          <ac:spMkLst>
            <pc:docMk/>
            <pc:sldMk cId="1805885119" sldId="549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639" v="241"/>
          <ac:grpSpMkLst>
            <pc:docMk/>
            <pc:sldMk cId="1805885119" sldId="549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639" v="243"/>
          <ac:grpSpMkLst>
            <pc:docMk/>
            <pc:sldMk cId="1805885119" sldId="549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639" v="249"/>
          <ac:grpSpMkLst>
            <pc:docMk/>
            <pc:sldMk cId="1805885119" sldId="549"/>
            <ac:grpSpMk id="53" creationId="{58D60FFB-2BAE-FA02-D715-1670349C9478}"/>
          </ac:grpSpMkLst>
        </pc:grpChg>
        <pc:grpChg chg="del">
          <ac:chgData name="Laura Oathout" userId="6ff55ba14486fe89" providerId="LiveId" clId="{32F5CEB6-F8AD-45B2-BDAB-7CFB3CDC3267}" dt="2022-09-09T20:43:00.639" v="219"/>
          <ac:grpSpMkLst>
            <pc:docMk/>
            <pc:sldMk cId="1805885119" sldId="549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624" v="213"/>
          <ac:picMkLst>
            <pc:docMk/>
            <pc:sldMk cId="1805885119" sldId="549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624" v="217"/>
          <ac:picMkLst>
            <pc:docMk/>
            <pc:sldMk cId="1805885119" sldId="549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639" v="227"/>
          <ac:picMkLst>
            <pc:docMk/>
            <pc:sldMk cId="1805885119" sldId="549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639" v="233"/>
          <ac:picMkLst>
            <pc:docMk/>
            <pc:sldMk cId="1805885119" sldId="549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639" v="223"/>
          <ac:picMkLst>
            <pc:docMk/>
            <pc:sldMk cId="1805885119" sldId="549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639" v="225"/>
          <ac:picMkLst>
            <pc:docMk/>
            <pc:sldMk cId="1805885119" sldId="549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639" v="235"/>
          <ac:picMkLst>
            <pc:docMk/>
            <pc:sldMk cId="1805885119" sldId="549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624" v="209"/>
          <ac:picMkLst>
            <pc:docMk/>
            <pc:sldMk cId="1805885119" sldId="549"/>
            <ac:picMk id="56" creationId="{C268535D-8CDF-4B1C-2D0E-DB761F12DE80}"/>
          </ac:picMkLst>
        </pc:picChg>
        <pc:picChg chg="del">
          <ac:chgData name="Laura Oathout" userId="6ff55ba14486fe89" providerId="LiveId" clId="{32F5CEB6-F8AD-45B2-BDAB-7CFB3CDC3267}" dt="2022-09-09T20:43:00.639" v="251"/>
          <ac:picMkLst>
            <pc:docMk/>
            <pc:sldMk cId="1805885119" sldId="549"/>
            <ac:picMk id="62" creationId="{280B29E0-5B82-D0EE-1A91-9365DD4CCE70}"/>
          </ac:picMkLst>
        </pc:picChg>
        <pc:picChg chg="del">
          <ac:chgData name="Laura Oathout" userId="6ff55ba14486fe89" providerId="LiveId" clId="{32F5CEB6-F8AD-45B2-BDAB-7CFB3CDC3267}" dt="2022-09-09T20:43:00.639" v="221"/>
          <ac:picMkLst>
            <pc:docMk/>
            <pc:sldMk cId="1805885119" sldId="549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825" v="497"/>
        <pc:sldMkLst>
          <pc:docMk/>
          <pc:sldMk cId="286634734" sldId="555"/>
        </pc:sldMkLst>
        <pc:spChg chg="del">
          <ac:chgData name="Laura Oathout" userId="6ff55ba14486fe89" providerId="LiveId" clId="{32F5CEB6-F8AD-45B2-BDAB-7CFB3CDC3267}" dt="2022-09-09T20:43:00.801" v="459"/>
          <ac:spMkLst>
            <pc:docMk/>
            <pc:sldMk cId="286634734" sldId="555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801" v="455"/>
          <ac:spMkLst>
            <pc:docMk/>
            <pc:sldMk cId="286634734" sldId="555"/>
            <ac:spMk id="31" creationId="{BCAA6357-DD4A-16D7-2535-F218A76EAC4F}"/>
          </ac:spMkLst>
        </pc:spChg>
        <pc:spChg chg="del">
          <ac:chgData name="Laura Oathout" userId="6ff55ba14486fe89" providerId="LiveId" clId="{32F5CEB6-F8AD-45B2-BDAB-7CFB3CDC3267}" dt="2022-09-09T20:43:00.809" v="491"/>
          <ac:spMkLst>
            <pc:docMk/>
            <pc:sldMk cId="286634734" sldId="55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801" v="453"/>
          <ac:spMkLst>
            <pc:docMk/>
            <pc:sldMk cId="286634734" sldId="555"/>
            <ac:spMk id="59" creationId="{CF8E54A4-E501-DEA5-1A5F-3FC940C00671}"/>
          </ac:spMkLst>
        </pc:spChg>
        <pc:spChg chg="del">
          <ac:chgData name="Laura Oathout" userId="6ff55ba14486fe89" providerId="LiveId" clId="{32F5CEB6-F8AD-45B2-BDAB-7CFB3CDC3267}" dt="2022-09-09T20:43:00.809" v="483"/>
          <ac:spMkLst>
            <pc:docMk/>
            <pc:sldMk cId="286634734" sldId="55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809" v="489"/>
          <ac:spMkLst>
            <pc:docMk/>
            <pc:sldMk cId="286634734" sldId="55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809" v="475"/>
          <ac:spMkLst>
            <pc:docMk/>
            <pc:sldMk cId="286634734" sldId="55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809" v="473"/>
          <ac:spMkLst>
            <pc:docMk/>
            <pc:sldMk cId="286634734" sldId="55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809" v="481"/>
          <ac:spMkLst>
            <pc:docMk/>
            <pc:sldMk cId="286634734" sldId="555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809" v="485"/>
          <ac:grpSpMkLst>
            <pc:docMk/>
            <pc:sldMk cId="286634734" sldId="55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809" v="487"/>
          <ac:grpSpMkLst>
            <pc:docMk/>
            <pc:sldMk cId="286634734" sldId="55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809" v="493"/>
          <ac:grpSpMkLst>
            <pc:docMk/>
            <pc:sldMk cId="286634734" sldId="555"/>
            <ac:grpSpMk id="53" creationId="{D0BFE75C-0136-92B9-07EE-A5C23394E7DF}"/>
          </ac:grpSpMkLst>
        </pc:grpChg>
        <pc:grpChg chg="del">
          <ac:chgData name="Laura Oathout" userId="6ff55ba14486fe89" providerId="LiveId" clId="{32F5CEB6-F8AD-45B2-BDAB-7CFB3CDC3267}" dt="2022-09-09T20:43:00.801" v="463"/>
          <ac:grpSpMkLst>
            <pc:docMk/>
            <pc:sldMk cId="286634734" sldId="555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801" v="457"/>
          <ac:picMkLst>
            <pc:docMk/>
            <pc:sldMk cId="286634734" sldId="555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801" v="461"/>
          <ac:picMkLst>
            <pc:docMk/>
            <pc:sldMk cId="286634734" sldId="55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809" v="471"/>
          <ac:picMkLst>
            <pc:docMk/>
            <pc:sldMk cId="286634734" sldId="55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809" v="477"/>
          <ac:picMkLst>
            <pc:docMk/>
            <pc:sldMk cId="286634734" sldId="55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807" v="467"/>
          <ac:picMkLst>
            <pc:docMk/>
            <pc:sldMk cId="286634734" sldId="55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807" v="469"/>
          <ac:picMkLst>
            <pc:docMk/>
            <pc:sldMk cId="286634734" sldId="55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809" v="479"/>
          <ac:picMkLst>
            <pc:docMk/>
            <pc:sldMk cId="286634734" sldId="55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807" v="465"/>
          <ac:picMkLst>
            <pc:docMk/>
            <pc:sldMk cId="286634734" sldId="555"/>
            <ac:picMk id="67" creationId="{563A8E3F-2343-5D40-30AB-AA4CB9C43A3A}"/>
          </ac:picMkLst>
        </pc:picChg>
        <pc:picChg chg="del">
          <ac:chgData name="Laura Oathout" userId="6ff55ba14486fe89" providerId="LiveId" clId="{32F5CEB6-F8AD-45B2-BDAB-7CFB3CDC3267}" dt="2022-09-09T20:43:00.809" v="495"/>
          <ac:picMkLst>
            <pc:docMk/>
            <pc:sldMk cId="286634734" sldId="555"/>
            <ac:picMk id="74" creationId="{ED6B18B5-A044-AFCD-BCAC-5F9F20777937}"/>
          </ac:picMkLst>
        </pc:picChg>
      </pc:sldChg>
      <pc:sldChg chg="delSp mod setBg">
        <pc:chgData name="Laura Oathout" userId="6ff55ba14486fe89" providerId="LiveId" clId="{32F5CEB6-F8AD-45B2-BDAB-7CFB3CDC3267}" dt="2022-09-09T20:43:00.930" v="641"/>
        <pc:sldMkLst>
          <pc:docMk/>
          <pc:sldMk cId="126413108" sldId="557"/>
        </pc:sldMkLst>
        <pc:spChg chg="del">
          <ac:chgData name="Laura Oathout" userId="6ff55ba14486fe89" providerId="LiveId" clId="{32F5CEB6-F8AD-45B2-BDAB-7CFB3CDC3267}" dt="2022-09-09T20:43:00.901" v="603"/>
          <ac:spMkLst>
            <pc:docMk/>
            <pc:sldMk cId="126413108" sldId="557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913" v="635"/>
          <ac:spMkLst>
            <pc:docMk/>
            <pc:sldMk cId="126413108" sldId="557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901" v="599"/>
          <ac:spMkLst>
            <pc:docMk/>
            <pc:sldMk cId="126413108" sldId="557"/>
            <ac:spMk id="53" creationId="{BC2699F0-AC6E-97AC-FC11-D1E794D2895F}"/>
          </ac:spMkLst>
        </pc:spChg>
        <pc:spChg chg="del">
          <ac:chgData name="Laura Oathout" userId="6ff55ba14486fe89" providerId="LiveId" clId="{32F5CEB6-F8AD-45B2-BDAB-7CFB3CDC3267}" dt="2022-09-09T20:43:00.901" v="597"/>
          <ac:spMkLst>
            <pc:docMk/>
            <pc:sldMk cId="126413108" sldId="557"/>
            <ac:spMk id="56" creationId="{61583FAF-04D3-6B24-A84B-3F97F5C9D23C}"/>
          </ac:spMkLst>
        </pc:spChg>
        <pc:spChg chg="del">
          <ac:chgData name="Laura Oathout" userId="6ff55ba14486fe89" providerId="LiveId" clId="{32F5CEB6-F8AD-45B2-BDAB-7CFB3CDC3267}" dt="2022-09-09T20:43:00.913" v="627"/>
          <ac:spMkLst>
            <pc:docMk/>
            <pc:sldMk cId="126413108" sldId="557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913" v="633"/>
          <ac:spMkLst>
            <pc:docMk/>
            <pc:sldMk cId="126413108" sldId="557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907" v="619"/>
          <ac:spMkLst>
            <pc:docMk/>
            <pc:sldMk cId="126413108" sldId="557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907" v="617"/>
          <ac:spMkLst>
            <pc:docMk/>
            <pc:sldMk cId="126413108" sldId="557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907" v="625"/>
          <ac:spMkLst>
            <pc:docMk/>
            <pc:sldMk cId="126413108" sldId="557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913" v="629"/>
          <ac:grpSpMkLst>
            <pc:docMk/>
            <pc:sldMk cId="126413108" sldId="557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913" v="631"/>
          <ac:grpSpMkLst>
            <pc:docMk/>
            <pc:sldMk cId="126413108" sldId="557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901" v="607"/>
          <ac:grpSpMkLst>
            <pc:docMk/>
            <pc:sldMk cId="126413108" sldId="557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901" v="601"/>
          <ac:picMkLst>
            <pc:docMk/>
            <pc:sldMk cId="126413108" sldId="557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901" v="605"/>
          <ac:picMkLst>
            <pc:docMk/>
            <pc:sldMk cId="126413108" sldId="557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913" v="637"/>
          <ac:picMkLst>
            <pc:docMk/>
            <pc:sldMk cId="126413108" sldId="557"/>
            <ac:picMk id="37" creationId="{DD4C9837-9CCE-E96E-E1CD-3EE3E5E2BC3B}"/>
          </ac:picMkLst>
        </pc:picChg>
        <pc:picChg chg="del">
          <ac:chgData name="Laura Oathout" userId="6ff55ba14486fe89" providerId="LiveId" clId="{32F5CEB6-F8AD-45B2-BDAB-7CFB3CDC3267}" dt="2022-09-09T20:43:00.907" v="615"/>
          <ac:picMkLst>
            <pc:docMk/>
            <pc:sldMk cId="126413108" sldId="557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907" v="621"/>
          <ac:picMkLst>
            <pc:docMk/>
            <pc:sldMk cId="126413108" sldId="557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907" v="611"/>
          <ac:picMkLst>
            <pc:docMk/>
            <pc:sldMk cId="126413108" sldId="557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907" v="613"/>
          <ac:picMkLst>
            <pc:docMk/>
            <pc:sldMk cId="126413108" sldId="557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907" v="623"/>
          <ac:picMkLst>
            <pc:docMk/>
            <pc:sldMk cId="126413108" sldId="557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913" v="639"/>
          <ac:picMkLst>
            <pc:docMk/>
            <pc:sldMk cId="126413108" sldId="557"/>
            <ac:picMk id="59" creationId="{7440E6F8-93EF-F8E8-EDFB-E07A1CD1FC6F}"/>
          </ac:picMkLst>
        </pc:picChg>
        <pc:picChg chg="del">
          <ac:chgData name="Laura Oathout" userId="6ff55ba14486fe89" providerId="LiveId" clId="{32F5CEB6-F8AD-45B2-BDAB-7CFB3CDC3267}" dt="2022-09-09T20:43:00.907" v="609"/>
          <ac:picMkLst>
            <pc:docMk/>
            <pc:sldMk cId="126413108" sldId="557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959" v="687"/>
        <pc:sldMkLst>
          <pc:docMk/>
          <pc:sldMk cId="1399796991" sldId="558"/>
        </pc:sldMkLst>
        <pc:spChg chg="del">
          <ac:chgData name="Laura Oathout" userId="6ff55ba14486fe89" providerId="LiveId" clId="{32F5CEB6-F8AD-45B2-BDAB-7CFB3CDC3267}" dt="2022-09-09T20:43:00.930" v="649"/>
          <ac:spMkLst>
            <pc:docMk/>
            <pc:sldMk cId="1399796991" sldId="558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943" v="681"/>
          <ac:spMkLst>
            <pc:docMk/>
            <pc:sldMk cId="1399796991" sldId="55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930" v="645"/>
          <ac:spMkLst>
            <pc:docMk/>
            <pc:sldMk cId="1399796991" sldId="558"/>
            <ac:spMk id="41" creationId="{0AE32472-21AC-829E-78FE-CC776AE8D6DB}"/>
          </ac:spMkLst>
        </pc:spChg>
        <pc:spChg chg="del">
          <ac:chgData name="Laura Oathout" userId="6ff55ba14486fe89" providerId="LiveId" clId="{32F5CEB6-F8AD-45B2-BDAB-7CFB3CDC3267}" dt="2022-09-09T20:43:00.943" v="673"/>
          <ac:spMkLst>
            <pc:docMk/>
            <pc:sldMk cId="1399796991" sldId="55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943" v="679"/>
          <ac:spMkLst>
            <pc:docMk/>
            <pc:sldMk cId="1399796991" sldId="55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930" v="665"/>
          <ac:spMkLst>
            <pc:docMk/>
            <pc:sldMk cId="1399796991" sldId="55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930" v="663"/>
          <ac:spMkLst>
            <pc:docMk/>
            <pc:sldMk cId="1399796991" sldId="55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930" v="671"/>
          <ac:spMkLst>
            <pc:docMk/>
            <pc:sldMk cId="1399796991" sldId="558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943" v="675"/>
          <ac:grpSpMkLst>
            <pc:docMk/>
            <pc:sldMk cId="1399796991" sldId="55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943" v="677"/>
          <ac:grpSpMkLst>
            <pc:docMk/>
            <pc:sldMk cId="1399796991" sldId="55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930" v="653"/>
          <ac:grpSpMkLst>
            <pc:docMk/>
            <pc:sldMk cId="1399796991" sldId="558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943" v="683"/>
          <ac:picMkLst>
            <pc:docMk/>
            <pc:sldMk cId="1399796991" sldId="558"/>
            <ac:picMk id="6" creationId="{9522B1E5-0F77-2BCE-B79D-445629118450}"/>
          </ac:picMkLst>
        </pc:picChg>
        <pc:picChg chg="del">
          <ac:chgData name="Laura Oathout" userId="6ff55ba14486fe89" providerId="LiveId" clId="{32F5CEB6-F8AD-45B2-BDAB-7CFB3CDC3267}" dt="2022-09-09T20:43:00.930" v="647"/>
          <ac:picMkLst>
            <pc:docMk/>
            <pc:sldMk cId="1399796991" sldId="558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930" v="651"/>
          <ac:picMkLst>
            <pc:docMk/>
            <pc:sldMk cId="1399796991" sldId="55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930" v="643"/>
          <ac:picMkLst>
            <pc:docMk/>
            <pc:sldMk cId="1399796991" sldId="558"/>
            <ac:picMk id="31" creationId="{9575417B-8FC2-4AD9-4AF6-A139A6498843}"/>
          </ac:picMkLst>
        </pc:picChg>
        <pc:picChg chg="del">
          <ac:chgData name="Laura Oathout" userId="6ff55ba14486fe89" providerId="LiveId" clId="{32F5CEB6-F8AD-45B2-BDAB-7CFB3CDC3267}" dt="2022-09-09T20:43:00.930" v="661"/>
          <ac:picMkLst>
            <pc:docMk/>
            <pc:sldMk cId="1399796991" sldId="55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930" v="667"/>
          <ac:picMkLst>
            <pc:docMk/>
            <pc:sldMk cId="1399796991" sldId="55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930" v="657"/>
          <ac:picMkLst>
            <pc:docMk/>
            <pc:sldMk cId="1399796991" sldId="55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930" v="659"/>
          <ac:picMkLst>
            <pc:docMk/>
            <pc:sldMk cId="1399796991" sldId="55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943" v="685"/>
          <ac:picMkLst>
            <pc:docMk/>
            <pc:sldMk cId="1399796991" sldId="558"/>
            <ac:picMk id="45" creationId="{9EC4CF59-3BB7-6BEE-4AE3-6998CF09C1BD}"/>
          </ac:picMkLst>
        </pc:picChg>
        <pc:picChg chg="del">
          <ac:chgData name="Laura Oathout" userId="6ff55ba14486fe89" providerId="LiveId" clId="{32F5CEB6-F8AD-45B2-BDAB-7CFB3CDC3267}" dt="2022-09-09T20:43:00.930" v="669"/>
          <ac:picMkLst>
            <pc:docMk/>
            <pc:sldMk cId="1399796991" sldId="55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930" v="655"/>
          <ac:picMkLst>
            <pc:docMk/>
            <pc:sldMk cId="1399796991" sldId="55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990" v="735"/>
        <pc:sldMkLst>
          <pc:docMk/>
          <pc:sldMk cId="2296129560" sldId="560"/>
        </pc:sldMkLst>
        <pc:spChg chg="del">
          <ac:chgData name="Laura Oathout" userId="6ff55ba14486fe89" providerId="LiveId" clId="{32F5CEB6-F8AD-45B2-BDAB-7CFB3CDC3267}" dt="2022-09-09T20:43:00.959" v="695"/>
          <ac:spMkLst>
            <pc:docMk/>
            <pc:sldMk cId="2296129560" sldId="560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974" v="729"/>
          <ac:spMkLst>
            <pc:docMk/>
            <pc:sldMk cId="2296129560" sldId="560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959" v="691"/>
          <ac:spMkLst>
            <pc:docMk/>
            <pc:sldMk cId="2296129560" sldId="560"/>
            <ac:spMk id="49" creationId="{6BA19D95-15B7-37D4-592F-9CF2C0F0CA89}"/>
          </ac:spMkLst>
        </pc:spChg>
        <pc:spChg chg="del">
          <ac:chgData name="Laura Oathout" userId="6ff55ba14486fe89" providerId="LiveId" clId="{32F5CEB6-F8AD-45B2-BDAB-7CFB3CDC3267}" dt="2022-09-09T20:43:00.959" v="721"/>
          <ac:spMkLst>
            <pc:docMk/>
            <pc:sldMk cId="2296129560" sldId="560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974" v="727"/>
          <ac:spMkLst>
            <pc:docMk/>
            <pc:sldMk cId="2296129560" sldId="560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959" v="711"/>
          <ac:spMkLst>
            <pc:docMk/>
            <pc:sldMk cId="2296129560" sldId="560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959" v="709"/>
          <ac:spMkLst>
            <pc:docMk/>
            <pc:sldMk cId="2296129560" sldId="560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959" v="719"/>
          <ac:spMkLst>
            <pc:docMk/>
            <pc:sldMk cId="2296129560" sldId="560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974" v="723"/>
          <ac:grpSpMkLst>
            <pc:docMk/>
            <pc:sldMk cId="2296129560" sldId="560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974" v="725"/>
          <ac:grpSpMkLst>
            <pc:docMk/>
            <pc:sldMk cId="2296129560" sldId="560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959" v="717"/>
          <ac:grpSpMkLst>
            <pc:docMk/>
            <pc:sldMk cId="2296129560" sldId="560"/>
            <ac:grpSpMk id="46" creationId="{CDC71867-60A1-D4F9-C375-28A8A0C81B20}"/>
          </ac:grpSpMkLst>
        </pc:grpChg>
        <pc:grpChg chg="del">
          <ac:chgData name="Laura Oathout" userId="6ff55ba14486fe89" providerId="LiveId" clId="{32F5CEB6-F8AD-45B2-BDAB-7CFB3CDC3267}" dt="2022-09-09T20:43:00.959" v="699"/>
          <ac:grpSpMkLst>
            <pc:docMk/>
            <pc:sldMk cId="2296129560" sldId="560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959" v="689"/>
          <ac:picMkLst>
            <pc:docMk/>
            <pc:sldMk cId="2296129560" sldId="560"/>
            <ac:picMk id="7" creationId="{1384C5B8-66E6-C9F8-4E0D-B4E719E352A3}"/>
          </ac:picMkLst>
        </pc:picChg>
        <pc:picChg chg="del">
          <ac:chgData name="Laura Oathout" userId="6ff55ba14486fe89" providerId="LiveId" clId="{32F5CEB6-F8AD-45B2-BDAB-7CFB3CDC3267}" dt="2022-09-09T20:43:00.974" v="731"/>
          <ac:picMkLst>
            <pc:docMk/>
            <pc:sldMk cId="2296129560" sldId="560"/>
            <ac:picMk id="10" creationId="{04237672-57F3-AB5D-68DE-786FBC2A03F6}"/>
          </ac:picMkLst>
        </pc:picChg>
        <pc:picChg chg="del">
          <ac:chgData name="Laura Oathout" userId="6ff55ba14486fe89" providerId="LiveId" clId="{32F5CEB6-F8AD-45B2-BDAB-7CFB3CDC3267}" dt="2022-09-09T20:43:00.959" v="693"/>
          <ac:picMkLst>
            <pc:docMk/>
            <pc:sldMk cId="2296129560" sldId="560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959" v="697"/>
          <ac:picMkLst>
            <pc:docMk/>
            <pc:sldMk cId="2296129560" sldId="560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959" v="707"/>
          <ac:picMkLst>
            <pc:docMk/>
            <pc:sldMk cId="2296129560" sldId="560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959" v="713"/>
          <ac:picMkLst>
            <pc:docMk/>
            <pc:sldMk cId="2296129560" sldId="560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959" v="703"/>
          <ac:picMkLst>
            <pc:docMk/>
            <pc:sldMk cId="2296129560" sldId="560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959" v="705"/>
          <ac:picMkLst>
            <pc:docMk/>
            <pc:sldMk cId="2296129560" sldId="560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959" v="715"/>
          <ac:picMkLst>
            <pc:docMk/>
            <pc:sldMk cId="2296129560" sldId="560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974" v="733"/>
          <ac:picMkLst>
            <pc:docMk/>
            <pc:sldMk cId="2296129560" sldId="560"/>
            <ac:picMk id="51" creationId="{5EA744AC-F8ED-31FF-1726-F60ACE6D589D}"/>
          </ac:picMkLst>
        </pc:picChg>
        <pc:picChg chg="del">
          <ac:chgData name="Laura Oathout" userId="6ff55ba14486fe89" providerId="LiveId" clId="{32F5CEB6-F8AD-45B2-BDAB-7CFB3CDC3267}" dt="2022-09-09T20:43:00.959" v="701"/>
          <ac:picMkLst>
            <pc:docMk/>
            <pc:sldMk cId="2296129560" sldId="560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022" v="781"/>
        <pc:sldMkLst>
          <pc:docMk/>
          <pc:sldMk cId="201208140" sldId="561"/>
        </pc:sldMkLst>
        <pc:spChg chg="del">
          <ac:chgData name="Laura Oathout" userId="6ff55ba14486fe89" providerId="LiveId" clId="{32F5CEB6-F8AD-45B2-BDAB-7CFB3CDC3267}" dt="2022-09-09T20:43:00.990" v="743"/>
          <ac:spMkLst>
            <pc:docMk/>
            <pc:sldMk cId="201208140" sldId="561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990" v="775"/>
          <ac:spMkLst>
            <pc:docMk/>
            <pc:sldMk cId="201208140" sldId="561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990" v="739"/>
          <ac:spMkLst>
            <pc:docMk/>
            <pc:sldMk cId="201208140" sldId="561"/>
            <ac:spMk id="43" creationId="{92A5414D-8709-D0FE-0F25-6329D2B7C046}"/>
          </ac:spMkLst>
        </pc:spChg>
        <pc:spChg chg="del">
          <ac:chgData name="Laura Oathout" userId="6ff55ba14486fe89" providerId="LiveId" clId="{32F5CEB6-F8AD-45B2-BDAB-7CFB3CDC3267}" dt="2022-09-09T20:43:00.990" v="737"/>
          <ac:spMkLst>
            <pc:docMk/>
            <pc:sldMk cId="201208140" sldId="561"/>
            <ac:spMk id="49" creationId="{FF95C236-CCFA-2A81-1AEF-83F1A3F92070}"/>
          </ac:spMkLst>
        </pc:spChg>
        <pc:spChg chg="del">
          <ac:chgData name="Laura Oathout" userId="6ff55ba14486fe89" providerId="LiveId" clId="{32F5CEB6-F8AD-45B2-BDAB-7CFB3CDC3267}" dt="2022-09-09T20:43:00.990" v="767"/>
          <ac:spMkLst>
            <pc:docMk/>
            <pc:sldMk cId="201208140" sldId="561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990" v="773"/>
          <ac:spMkLst>
            <pc:docMk/>
            <pc:sldMk cId="201208140" sldId="561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990" v="759"/>
          <ac:spMkLst>
            <pc:docMk/>
            <pc:sldMk cId="201208140" sldId="561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990" v="757"/>
          <ac:spMkLst>
            <pc:docMk/>
            <pc:sldMk cId="201208140" sldId="561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990" v="765"/>
          <ac:spMkLst>
            <pc:docMk/>
            <pc:sldMk cId="201208140" sldId="561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990" v="769"/>
          <ac:grpSpMkLst>
            <pc:docMk/>
            <pc:sldMk cId="201208140" sldId="561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990" v="771"/>
          <ac:grpSpMkLst>
            <pc:docMk/>
            <pc:sldMk cId="201208140" sldId="561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990" v="747"/>
          <ac:grpSpMkLst>
            <pc:docMk/>
            <pc:sldMk cId="201208140" sldId="561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990" v="741"/>
          <ac:picMkLst>
            <pc:docMk/>
            <pc:sldMk cId="201208140" sldId="561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990" v="745"/>
          <ac:picMkLst>
            <pc:docMk/>
            <pc:sldMk cId="201208140" sldId="561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990" v="777"/>
          <ac:picMkLst>
            <pc:docMk/>
            <pc:sldMk cId="201208140" sldId="561"/>
            <ac:picMk id="37" creationId="{3D29EE94-B490-13B9-9D4B-29979764CC12}"/>
          </ac:picMkLst>
        </pc:picChg>
        <pc:picChg chg="del">
          <ac:chgData name="Laura Oathout" userId="6ff55ba14486fe89" providerId="LiveId" clId="{32F5CEB6-F8AD-45B2-BDAB-7CFB3CDC3267}" dt="2022-09-09T20:43:00.990" v="755"/>
          <ac:picMkLst>
            <pc:docMk/>
            <pc:sldMk cId="201208140" sldId="561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990" v="761"/>
          <ac:picMkLst>
            <pc:docMk/>
            <pc:sldMk cId="201208140" sldId="561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990" v="751"/>
          <ac:picMkLst>
            <pc:docMk/>
            <pc:sldMk cId="201208140" sldId="561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990" v="753"/>
          <ac:picMkLst>
            <pc:docMk/>
            <pc:sldMk cId="201208140" sldId="561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990" v="763"/>
          <ac:picMkLst>
            <pc:docMk/>
            <pc:sldMk cId="201208140" sldId="561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006" v="779"/>
          <ac:picMkLst>
            <pc:docMk/>
            <pc:sldMk cId="201208140" sldId="561"/>
            <ac:picMk id="51" creationId="{4BC1508D-96F5-8AEE-EC3F-6AF0A514E532}"/>
          </ac:picMkLst>
        </pc:picChg>
        <pc:picChg chg="del">
          <ac:chgData name="Laura Oathout" userId="6ff55ba14486fe89" providerId="LiveId" clId="{32F5CEB6-F8AD-45B2-BDAB-7CFB3CDC3267}" dt="2022-09-09T20:43:00.990" v="749"/>
          <ac:picMkLst>
            <pc:docMk/>
            <pc:sldMk cId="201208140" sldId="561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054" v="827"/>
        <pc:sldMkLst>
          <pc:docMk/>
          <pc:sldMk cId="1030607178" sldId="564"/>
        </pc:sldMkLst>
        <pc:spChg chg="del">
          <ac:chgData name="Laura Oathout" userId="6ff55ba14486fe89" providerId="LiveId" clId="{32F5CEB6-F8AD-45B2-BDAB-7CFB3CDC3267}" dt="2022-09-09T20:43:01.022" v="789"/>
          <ac:spMkLst>
            <pc:docMk/>
            <pc:sldMk cId="1030607178" sldId="564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022" v="785"/>
          <ac:spMkLst>
            <pc:docMk/>
            <pc:sldMk cId="1030607178" sldId="564"/>
            <ac:spMk id="29" creationId="{3188420A-DEB3-2F92-3DC7-9ACC2FDE3916}"/>
          </ac:spMkLst>
        </pc:spChg>
        <pc:spChg chg="del">
          <ac:chgData name="Laura Oathout" userId="6ff55ba14486fe89" providerId="LiveId" clId="{32F5CEB6-F8AD-45B2-BDAB-7CFB3CDC3267}" dt="2022-09-09T20:43:01.038" v="821"/>
          <ac:spMkLst>
            <pc:docMk/>
            <pc:sldMk cId="1030607178" sldId="56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022" v="783"/>
          <ac:spMkLst>
            <pc:docMk/>
            <pc:sldMk cId="1030607178" sldId="564"/>
            <ac:spMk id="39" creationId="{0B4871B6-E032-F3AB-BF24-812EE99A83D3}"/>
          </ac:spMkLst>
        </pc:spChg>
        <pc:spChg chg="del">
          <ac:chgData name="Laura Oathout" userId="6ff55ba14486fe89" providerId="LiveId" clId="{32F5CEB6-F8AD-45B2-BDAB-7CFB3CDC3267}" dt="2022-09-09T20:43:01.022" v="813"/>
          <ac:spMkLst>
            <pc:docMk/>
            <pc:sldMk cId="1030607178" sldId="56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038" v="819"/>
          <ac:spMkLst>
            <pc:docMk/>
            <pc:sldMk cId="1030607178" sldId="56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022" v="805"/>
          <ac:spMkLst>
            <pc:docMk/>
            <pc:sldMk cId="1030607178" sldId="56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022" v="803"/>
          <ac:spMkLst>
            <pc:docMk/>
            <pc:sldMk cId="1030607178" sldId="56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022" v="811"/>
          <ac:spMkLst>
            <pc:docMk/>
            <pc:sldMk cId="1030607178" sldId="564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022" v="815"/>
          <ac:grpSpMkLst>
            <pc:docMk/>
            <pc:sldMk cId="1030607178" sldId="56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038" v="817"/>
          <ac:grpSpMkLst>
            <pc:docMk/>
            <pc:sldMk cId="1030607178" sldId="56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022" v="793"/>
          <ac:grpSpMkLst>
            <pc:docMk/>
            <pc:sldMk cId="1030607178" sldId="564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038" v="823"/>
          <ac:picMkLst>
            <pc:docMk/>
            <pc:sldMk cId="1030607178" sldId="564"/>
            <ac:picMk id="6" creationId="{58C24C43-3F32-8A57-C506-61321E3F04FF}"/>
          </ac:picMkLst>
        </pc:picChg>
        <pc:picChg chg="del">
          <ac:chgData name="Laura Oathout" userId="6ff55ba14486fe89" providerId="LiveId" clId="{32F5CEB6-F8AD-45B2-BDAB-7CFB3CDC3267}" dt="2022-09-09T20:43:01.022" v="787"/>
          <ac:picMkLst>
            <pc:docMk/>
            <pc:sldMk cId="1030607178" sldId="564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022" v="791"/>
          <ac:picMkLst>
            <pc:docMk/>
            <pc:sldMk cId="1030607178" sldId="56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022" v="801"/>
          <ac:picMkLst>
            <pc:docMk/>
            <pc:sldMk cId="1030607178" sldId="56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022" v="807"/>
          <ac:picMkLst>
            <pc:docMk/>
            <pc:sldMk cId="1030607178" sldId="56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022" v="797"/>
          <ac:picMkLst>
            <pc:docMk/>
            <pc:sldMk cId="1030607178" sldId="56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038" v="825"/>
          <ac:picMkLst>
            <pc:docMk/>
            <pc:sldMk cId="1030607178" sldId="564"/>
            <ac:picMk id="43" creationId="{10B01183-4E75-835B-7126-434FB50D890E}"/>
          </ac:picMkLst>
        </pc:picChg>
        <pc:picChg chg="del">
          <ac:chgData name="Laura Oathout" userId="6ff55ba14486fe89" providerId="LiveId" clId="{32F5CEB6-F8AD-45B2-BDAB-7CFB3CDC3267}" dt="2022-09-09T20:43:01.022" v="799"/>
          <ac:picMkLst>
            <pc:docMk/>
            <pc:sldMk cId="1030607178" sldId="56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022" v="809"/>
          <ac:picMkLst>
            <pc:docMk/>
            <pc:sldMk cId="1030607178" sldId="56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022" v="795"/>
          <ac:picMkLst>
            <pc:docMk/>
            <pc:sldMk cId="1030607178" sldId="564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085" v="873"/>
        <pc:sldMkLst>
          <pc:docMk/>
          <pc:sldMk cId="744039659" sldId="565"/>
        </pc:sldMkLst>
        <pc:spChg chg="del">
          <ac:chgData name="Laura Oathout" userId="6ff55ba14486fe89" providerId="LiveId" clId="{32F5CEB6-F8AD-45B2-BDAB-7CFB3CDC3267}" dt="2022-09-09T20:43:01.054" v="835"/>
          <ac:spMkLst>
            <pc:docMk/>
            <pc:sldMk cId="744039659" sldId="565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054" v="831"/>
          <ac:spMkLst>
            <pc:docMk/>
            <pc:sldMk cId="744039659" sldId="565"/>
            <ac:spMk id="31" creationId="{A18FABBC-5E6D-A0F1-308F-1ED6DC1F1219}"/>
          </ac:spMkLst>
        </pc:spChg>
        <pc:spChg chg="del">
          <ac:chgData name="Laura Oathout" userId="6ff55ba14486fe89" providerId="LiveId" clId="{32F5CEB6-F8AD-45B2-BDAB-7CFB3CDC3267}" dt="2022-09-09T20:43:01.069" v="867"/>
          <ac:spMkLst>
            <pc:docMk/>
            <pc:sldMk cId="744039659" sldId="56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054" v="829"/>
          <ac:spMkLst>
            <pc:docMk/>
            <pc:sldMk cId="744039659" sldId="565"/>
            <ac:spMk id="39" creationId="{41A87D05-F881-C9A3-F945-4F6D94E0856C}"/>
          </ac:spMkLst>
        </pc:spChg>
        <pc:spChg chg="del">
          <ac:chgData name="Laura Oathout" userId="6ff55ba14486fe89" providerId="LiveId" clId="{32F5CEB6-F8AD-45B2-BDAB-7CFB3CDC3267}" dt="2022-09-09T20:43:01.069" v="859"/>
          <ac:spMkLst>
            <pc:docMk/>
            <pc:sldMk cId="744039659" sldId="56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069" v="865"/>
          <ac:spMkLst>
            <pc:docMk/>
            <pc:sldMk cId="744039659" sldId="56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069" v="851"/>
          <ac:spMkLst>
            <pc:docMk/>
            <pc:sldMk cId="744039659" sldId="56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054" v="849"/>
          <ac:spMkLst>
            <pc:docMk/>
            <pc:sldMk cId="744039659" sldId="56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069" v="857"/>
          <ac:spMkLst>
            <pc:docMk/>
            <pc:sldMk cId="744039659" sldId="565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069" v="861"/>
          <ac:grpSpMkLst>
            <pc:docMk/>
            <pc:sldMk cId="744039659" sldId="56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069" v="863"/>
          <ac:grpSpMkLst>
            <pc:docMk/>
            <pc:sldMk cId="744039659" sldId="56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054" v="839"/>
          <ac:grpSpMkLst>
            <pc:docMk/>
            <pc:sldMk cId="744039659" sldId="565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069" v="869"/>
          <ac:picMkLst>
            <pc:docMk/>
            <pc:sldMk cId="744039659" sldId="565"/>
            <ac:picMk id="10" creationId="{2B9FC120-0833-0F8D-D08B-AFCCADA48EA7}"/>
          </ac:picMkLst>
        </pc:picChg>
        <pc:picChg chg="del">
          <ac:chgData name="Laura Oathout" userId="6ff55ba14486fe89" providerId="LiveId" clId="{32F5CEB6-F8AD-45B2-BDAB-7CFB3CDC3267}" dt="2022-09-09T20:43:01.054" v="833"/>
          <ac:picMkLst>
            <pc:docMk/>
            <pc:sldMk cId="744039659" sldId="565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054" v="837"/>
          <ac:picMkLst>
            <pc:docMk/>
            <pc:sldMk cId="744039659" sldId="56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054" v="847"/>
          <ac:picMkLst>
            <pc:docMk/>
            <pc:sldMk cId="744039659" sldId="56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069" v="853"/>
          <ac:picMkLst>
            <pc:docMk/>
            <pc:sldMk cId="744039659" sldId="56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054" v="843"/>
          <ac:picMkLst>
            <pc:docMk/>
            <pc:sldMk cId="744039659" sldId="56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069" v="871"/>
          <ac:picMkLst>
            <pc:docMk/>
            <pc:sldMk cId="744039659" sldId="565"/>
            <ac:picMk id="43" creationId="{A218AEDB-C8C7-70B2-B7B0-1F3574134256}"/>
          </ac:picMkLst>
        </pc:picChg>
        <pc:picChg chg="del">
          <ac:chgData name="Laura Oathout" userId="6ff55ba14486fe89" providerId="LiveId" clId="{32F5CEB6-F8AD-45B2-BDAB-7CFB3CDC3267}" dt="2022-09-09T20:43:01.054" v="845"/>
          <ac:picMkLst>
            <pc:docMk/>
            <pc:sldMk cId="744039659" sldId="56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069" v="855"/>
          <ac:picMkLst>
            <pc:docMk/>
            <pc:sldMk cId="744039659" sldId="56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054" v="841"/>
          <ac:picMkLst>
            <pc:docMk/>
            <pc:sldMk cId="744039659" sldId="565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107" v="919"/>
        <pc:sldMkLst>
          <pc:docMk/>
          <pc:sldMk cId="681883825" sldId="568"/>
        </pc:sldMkLst>
        <pc:spChg chg="del">
          <ac:chgData name="Laura Oathout" userId="6ff55ba14486fe89" providerId="LiveId" clId="{32F5CEB6-F8AD-45B2-BDAB-7CFB3CDC3267}" dt="2022-09-09T20:43:01.085" v="881"/>
          <ac:spMkLst>
            <pc:docMk/>
            <pc:sldMk cId="681883825" sldId="568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101" v="913"/>
          <ac:spMkLst>
            <pc:docMk/>
            <pc:sldMk cId="681883825" sldId="56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085" v="877"/>
          <ac:spMkLst>
            <pc:docMk/>
            <pc:sldMk cId="681883825" sldId="568"/>
            <ac:spMk id="39" creationId="{C26C7B2C-01BF-B34C-733B-818AF46D462E}"/>
          </ac:spMkLst>
        </pc:spChg>
        <pc:spChg chg="del">
          <ac:chgData name="Laura Oathout" userId="6ff55ba14486fe89" providerId="LiveId" clId="{32F5CEB6-F8AD-45B2-BDAB-7CFB3CDC3267}" dt="2022-09-09T20:43:01.085" v="875"/>
          <ac:spMkLst>
            <pc:docMk/>
            <pc:sldMk cId="681883825" sldId="568"/>
            <ac:spMk id="43" creationId="{31F9EC12-9790-6A5E-2E2A-401A131180C8}"/>
          </ac:spMkLst>
        </pc:spChg>
        <pc:spChg chg="del">
          <ac:chgData name="Laura Oathout" userId="6ff55ba14486fe89" providerId="LiveId" clId="{32F5CEB6-F8AD-45B2-BDAB-7CFB3CDC3267}" dt="2022-09-09T20:43:01.101" v="905"/>
          <ac:spMkLst>
            <pc:docMk/>
            <pc:sldMk cId="681883825" sldId="56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101" v="911"/>
          <ac:spMkLst>
            <pc:docMk/>
            <pc:sldMk cId="681883825" sldId="56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101" v="897"/>
          <ac:spMkLst>
            <pc:docMk/>
            <pc:sldMk cId="681883825" sldId="56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085" v="895"/>
          <ac:spMkLst>
            <pc:docMk/>
            <pc:sldMk cId="681883825" sldId="56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101" v="903"/>
          <ac:spMkLst>
            <pc:docMk/>
            <pc:sldMk cId="681883825" sldId="568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101" v="907"/>
          <ac:grpSpMkLst>
            <pc:docMk/>
            <pc:sldMk cId="681883825" sldId="56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101" v="909"/>
          <ac:grpSpMkLst>
            <pc:docMk/>
            <pc:sldMk cId="681883825" sldId="56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085" v="885"/>
          <ac:grpSpMkLst>
            <pc:docMk/>
            <pc:sldMk cId="681883825" sldId="568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101" v="915"/>
          <ac:picMkLst>
            <pc:docMk/>
            <pc:sldMk cId="681883825" sldId="568"/>
            <ac:picMk id="7" creationId="{6B817F0A-44F2-EE41-F977-98019675CCB4}"/>
          </ac:picMkLst>
        </pc:picChg>
        <pc:picChg chg="del">
          <ac:chgData name="Laura Oathout" userId="6ff55ba14486fe89" providerId="LiveId" clId="{32F5CEB6-F8AD-45B2-BDAB-7CFB3CDC3267}" dt="2022-09-09T20:43:01.085" v="879"/>
          <ac:picMkLst>
            <pc:docMk/>
            <pc:sldMk cId="681883825" sldId="568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085" v="883"/>
          <ac:picMkLst>
            <pc:docMk/>
            <pc:sldMk cId="681883825" sldId="56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085" v="893"/>
          <ac:picMkLst>
            <pc:docMk/>
            <pc:sldMk cId="681883825" sldId="56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101" v="899"/>
          <ac:picMkLst>
            <pc:docMk/>
            <pc:sldMk cId="681883825" sldId="56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085" v="889"/>
          <ac:picMkLst>
            <pc:docMk/>
            <pc:sldMk cId="681883825" sldId="56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085" v="891"/>
          <ac:picMkLst>
            <pc:docMk/>
            <pc:sldMk cId="681883825" sldId="56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101" v="917"/>
          <ac:picMkLst>
            <pc:docMk/>
            <pc:sldMk cId="681883825" sldId="568"/>
            <ac:picMk id="46" creationId="{151FE009-201E-43C8-45C3-DD3BF8198BD5}"/>
          </ac:picMkLst>
        </pc:picChg>
        <pc:picChg chg="del">
          <ac:chgData name="Laura Oathout" userId="6ff55ba14486fe89" providerId="LiveId" clId="{32F5CEB6-F8AD-45B2-BDAB-7CFB3CDC3267}" dt="2022-09-09T20:43:01.101" v="901"/>
          <ac:picMkLst>
            <pc:docMk/>
            <pc:sldMk cId="681883825" sldId="56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085" v="887"/>
          <ac:picMkLst>
            <pc:docMk/>
            <pc:sldMk cId="681883825" sldId="56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144" v="965"/>
        <pc:sldMkLst>
          <pc:docMk/>
          <pc:sldMk cId="326601218" sldId="569"/>
        </pc:sldMkLst>
        <pc:spChg chg="del">
          <ac:chgData name="Laura Oathout" userId="6ff55ba14486fe89" providerId="LiveId" clId="{32F5CEB6-F8AD-45B2-BDAB-7CFB3CDC3267}" dt="2022-09-09T20:43:01.124" v="927"/>
          <ac:spMkLst>
            <pc:docMk/>
            <pc:sldMk cId="326601218" sldId="569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128" v="959"/>
          <ac:spMkLst>
            <pc:docMk/>
            <pc:sldMk cId="326601218" sldId="569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124" v="923"/>
          <ac:spMkLst>
            <pc:docMk/>
            <pc:sldMk cId="326601218" sldId="569"/>
            <ac:spMk id="49" creationId="{7E8000EB-B530-9F36-3E1B-2A81763A7932}"/>
          </ac:spMkLst>
        </pc:spChg>
        <pc:spChg chg="del">
          <ac:chgData name="Laura Oathout" userId="6ff55ba14486fe89" providerId="LiveId" clId="{32F5CEB6-F8AD-45B2-BDAB-7CFB3CDC3267}" dt="2022-09-09T20:43:01.128" v="951"/>
          <ac:spMkLst>
            <pc:docMk/>
            <pc:sldMk cId="326601218" sldId="569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128" v="957"/>
          <ac:spMkLst>
            <pc:docMk/>
            <pc:sldMk cId="326601218" sldId="569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128" v="943"/>
          <ac:spMkLst>
            <pc:docMk/>
            <pc:sldMk cId="326601218" sldId="569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128" v="941"/>
          <ac:spMkLst>
            <pc:docMk/>
            <pc:sldMk cId="326601218" sldId="569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128" v="949"/>
          <ac:spMkLst>
            <pc:docMk/>
            <pc:sldMk cId="326601218" sldId="569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128" v="953"/>
          <ac:grpSpMkLst>
            <pc:docMk/>
            <pc:sldMk cId="326601218" sldId="569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128" v="955"/>
          <ac:grpSpMkLst>
            <pc:docMk/>
            <pc:sldMk cId="326601218" sldId="569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128" v="961"/>
          <ac:grpSpMkLst>
            <pc:docMk/>
            <pc:sldMk cId="326601218" sldId="569"/>
            <ac:grpSpMk id="74" creationId="{B0E178D8-040F-6A36-C071-B85010E4D8AE}"/>
          </ac:grpSpMkLst>
        </pc:grpChg>
        <pc:grpChg chg="del">
          <ac:chgData name="Laura Oathout" userId="6ff55ba14486fe89" providerId="LiveId" clId="{32F5CEB6-F8AD-45B2-BDAB-7CFB3CDC3267}" dt="2022-09-09T20:43:01.124" v="931"/>
          <ac:grpSpMkLst>
            <pc:docMk/>
            <pc:sldMk cId="326601218" sldId="569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124" v="925"/>
          <ac:picMkLst>
            <pc:docMk/>
            <pc:sldMk cId="326601218" sldId="569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124" v="929"/>
          <ac:picMkLst>
            <pc:docMk/>
            <pc:sldMk cId="326601218" sldId="569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128" v="939"/>
          <ac:picMkLst>
            <pc:docMk/>
            <pc:sldMk cId="326601218" sldId="569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128" v="945"/>
          <ac:picMkLst>
            <pc:docMk/>
            <pc:sldMk cId="326601218" sldId="569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124" v="935"/>
          <ac:picMkLst>
            <pc:docMk/>
            <pc:sldMk cId="326601218" sldId="569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128" v="937"/>
          <ac:picMkLst>
            <pc:docMk/>
            <pc:sldMk cId="326601218" sldId="569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128" v="947"/>
          <ac:picMkLst>
            <pc:docMk/>
            <pc:sldMk cId="326601218" sldId="569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107" v="921"/>
          <ac:picMkLst>
            <pc:docMk/>
            <pc:sldMk cId="326601218" sldId="569"/>
            <ac:picMk id="51" creationId="{AB948642-110E-E42E-CD8F-7D1E913B4DD4}"/>
          </ac:picMkLst>
        </pc:picChg>
        <pc:picChg chg="del">
          <ac:chgData name="Laura Oathout" userId="6ff55ba14486fe89" providerId="LiveId" clId="{32F5CEB6-F8AD-45B2-BDAB-7CFB3CDC3267}" dt="2022-09-09T20:43:01.124" v="933"/>
          <ac:picMkLst>
            <pc:docMk/>
            <pc:sldMk cId="326601218" sldId="569"/>
            <ac:picMk id="67" creationId="{563A8E3F-2343-5D40-30AB-AA4CB9C43A3A}"/>
          </ac:picMkLst>
        </pc:picChg>
        <pc:picChg chg="del">
          <ac:chgData name="Laura Oathout" userId="6ff55ba14486fe89" providerId="LiveId" clId="{32F5CEB6-F8AD-45B2-BDAB-7CFB3CDC3267}" dt="2022-09-09T20:43:01.128" v="963"/>
          <ac:picMkLst>
            <pc:docMk/>
            <pc:sldMk cId="326601218" sldId="569"/>
            <ac:picMk id="76" creationId="{3563B202-3A7C-E5A1-0694-FCAE71D38E8C}"/>
          </ac:picMkLst>
        </pc:picChg>
      </pc:sldChg>
      <pc:sldChg chg="delSp mod setBg">
        <pc:chgData name="Laura Oathout" userId="6ff55ba14486fe89" providerId="LiveId" clId="{32F5CEB6-F8AD-45B2-BDAB-7CFB3CDC3267}" dt="2022-09-09T20:43:01.178" v="1015"/>
        <pc:sldMkLst>
          <pc:docMk/>
          <pc:sldMk cId="1142362047" sldId="571"/>
        </pc:sldMkLst>
        <pc:spChg chg="del">
          <ac:chgData name="Laura Oathout" userId="6ff55ba14486fe89" providerId="LiveId" clId="{32F5CEB6-F8AD-45B2-BDAB-7CFB3CDC3267}" dt="2022-09-09T20:43:01.144" v="973"/>
          <ac:spMkLst>
            <pc:docMk/>
            <pc:sldMk cId="1142362047" sldId="571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162" v="1005"/>
          <ac:spMkLst>
            <pc:docMk/>
            <pc:sldMk cId="1142362047" sldId="571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144" v="969"/>
          <ac:spMkLst>
            <pc:docMk/>
            <pc:sldMk cId="1142362047" sldId="571"/>
            <ac:spMk id="60" creationId="{43E16141-EB82-A3A1-BDAC-8875626D6BDC}"/>
          </ac:spMkLst>
        </pc:spChg>
        <pc:spChg chg="del">
          <ac:chgData name="Laura Oathout" userId="6ff55ba14486fe89" providerId="LiveId" clId="{32F5CEB6-F8AD-45B2-BDAB-7CFB3CDC3267}" dt="2022-09-09T20:43:01.144" v="967"/>
          <ac:spMkLst>
            <pc:docMk/>
            <pc:sldMk cId="1142362047" sldId="571"/>
            <ac:spMk id="62" creationId="{11684756-9775-0BF9-6DBB-F8C59F656679}"/>
          </ac:spMkLst>
        </pc:spChg>
        <pc:spChg chg="del">
          <ac:chgData name="Laura Oathout" userId="6ff55ba14486fe89" providerId="LiveId" clId="{32F5CEB6-F8AD-45B2-BDAB-7CFB3CDC3267}" dt="2022-09-09T20:43:01.160" v="997"/>
          <ac:spMkLst>
            <pc:docMk/>
            <pc:sldMk cId="1142362047" sldId="571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162" v="1003"/>
          <ac:spMkLst>
            <pc:docMk/>
            <pc:sldMk cId="1142362047" sldId="571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144" v="989"/>
          <ac:spMkLst>
            <pc:docMk/>
            <pc:sldMk cId="1142362047" sldId="571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144" v="987"/>
          <ac:spMkLst>
            <pc:docMk/>
            <pc:sldMk cId="1142362047" sldId="571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144" v="995"/>
          <ac:spMkLst>
            <pc:docMk/>
            <pc:sldMk cId="1142362047" sldId="571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160" v="999"/>
          <ac:grpSpMkLst>
            <pc:docMk/>
            <pc:sldMk cId="1142362047" sldId="571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160" v="1001"/>
          <ac:grpSpMkLst>
            <pc:docMk/>
            <pc:sldMk cId="1142362047" sldId="571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144" v="977"/>
          <ac:grpSpMkLst>
            <pc:docMk/>
            <pc:sldMk cId="1142362047" sldId="571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162" v="1011"/>
          <ac:picMkLst>
            <pc:docMk/>
            <pc:sldMk cId="1142362047" sldId="571"/>
            <ac:picMk id="7" creationId="{82CD7CCD-2C79-E25A-3CE6-8EA752868605}"/>
          </ac:picMkLst>
        </pc:picChg>
        <pc:picChg chg="del">
          <ac:chgData name="Laura Oathout" userId="6ff55ba14486fe89" providerId="LiveId" clId="{32F5CEB6-F8AD-45B2-BDAB-7CFB3CDC3267}" dt="2022-09-09T20:43:01.144" v="971"/>
          <ac:picMkLst>
            <pc:docMk/>
            <pc:sldMk cId="1142362047" sldId="571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144" v="975"/>
          <ac:picMkLst>
            <pc:docMk/>
            <pc:sldMk cId="1142362047" sldId="571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144" v="985"/>
          <ac:picMkLst>
            <pc:docMk/>
            <pc:sldMk cId="1142362047" sldId="571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144" v="991"/>
          <ac:picMkLst>
            <pc:docMk/>
            <pc:sldMk cId="1142362047" sldId="571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162" v="1009"/>
          <ac:picMkLst>
            <pc:docMk/>
            <pc:sldMk cId="1142362047" sldId="571"/>
            <ac:picMk id="41" creationId="{9E987974-C2CD-D553-38A1-7BA96AFB779C}"/>
          </ac:picMkLst>
        </pc:picChg>
        <pc:picChg chg="del">
          <ac:chgData name="Laura Oathout" userId="6ff55ba14486fe89" providerId="LiveId" clId="{32F5CEB6-F8AD-45B2-BDAB-7CFB3CDC3267}" dt="2022-09-09T20:43:01.144" v="981"/>
          <ac:picMkLst>
            <pc:docMk/>
            <pc:sldMk cId="1142362047" sldId="571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144" v="983"/>
          <ac:picMkLst>
            <pc:docMk/>
            <pc:sldMk cId="1142362047" sldId="571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144" v="993"/>
          <ac:picMkLst>
            <pc:docMk/>
            <pc:sldMk cId="1142362047" sldId="571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162" v="1007"/>
          <ac:picMkLst>
            <pc:docMk/>
            <pc:sldMk cId="1142362047" sldId="571"/>
            <ac:picMk id="56" creationId="{3C82B29D-4769-32EE-7DD1-BB0A39705A66}"/>
          </ac:picMkLst>
        </pc:picChg>
        <pc:picChg chg="del">
          <ac:chgData name="Laura Oathout" userId="6ff55ba14486fe89" providerId="LiveId" clId="{32F5CEB6-F8AD-45B2-BDAB-7CFB3CDC3267}" dt="2022-09-09T20:43:01.144" v="979"/>
          <ac:picMkLst>
            <pc:docMk/>
            <pc:sldMk cId="1142362047" sldId="571"/>
            <ac:picMk id="67" creationId="{563A8E3F-2343-5D40-30AB-AA4CB9C43A3A}"/>
          </ac:picMkLst>
        </pc:picChg>
        <pc:picChg chg="del">
          <ac:chgData name="Laura Oathout" userId="6ff55ba14486fe89" providerId="LiveId" clId="{32F5CEB6-F8AD-45B2-BDAB-7CFB3CDC3267}" dt="2022-09-09T20:43:01.162" v="1013"/>
          <ac:picMkLst>
            <pc:docMk/>
            <pc:sldMk cId="1142362047" sldId="571"/>
            <ac:picMk id="74" creationId="{3D3EE80B-F876-1F76-7A9C-BA29E647690A}"/>
          </ac:picMkLst>
        </pc:picChg>
      </pc:sldChg>
      <pc:sldChg chg="delSp mod setBg">
        <pc:chgData name="Laura Oathout" userId="6ff55ba14486fe89" providerId="LiveId" clId="{32F5CEB6-F8AD-45B2-BDAB-7CFB3CDC3267}" dt="2022-09-09T20:43:01.207" v="1061"/>
        <pc:sldMkLst>
          <pc:docMk/>
          <pc:sldMk cId="895477788" sldId="573"/>
        </pc:sldMkLst>
        <pc:spChg chg="del">
          <ac:chgData name="Laura Oathout" userId="6ff55ba14486fe89" providerId="LiveId" clId="{32F5CEB6-F8AD-45B2-BDAB-7CFB3CDC3267}" dt="2022-09-09T20:43:01.178" v="1023"/>
          <ac:spMkLst>
            <pc:docMk/>
            <pc:sldMk cId="895477788" sldId="573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194" v="1055"/>
          <ac:spMkLst>
            <pc:docMk/>
            <pc:sldMk cId="895477788" sldId="573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178" v="1019"/>
          <ac:spMkLst>
            <pc:docMk/>
            <pc:sldMk cId="895477788" sldId="573"/>
            <ac:spMk id="60" creationId="{7A5159BE-A3EE-9D38-BDDC-CFC600564493}"/>
          </ac:spMkLst>
        </pc:spChg>
        <pc:spChg chg="del">
          <ac:chgData name="Laura Oathout" userId="6ff55ba14486fe89" providerId="LiveId" clId="{32F5CEB6-F8AD-45B2-BDAB-7CFB3CDC3267}" dt="2022-09-09T20:43:01.194" v="1047"/>
          <ac:spMkLst>
            <pc:docMk/>
            <pc:sldMk cId="895477788" sldId="573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194" v="1053"/>
          <ac:spMkLst>
            <pc:docMk/>
            <pc:sldMk cId="895477788" sldId="573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194" v="1039"/>
          <ac:spMkLst>
            <pc:docMk/>
            <pc:sldMk cId="895477788" sldId="573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194" v="1037"/>
          <ac:spMkLst>
            <pc:docMk/>
            <pc:sldMk cId="895477788" sldId="573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194" v="1045"/>
          <ac:spMkLst>
            <pc:docMk/>
            <pc:sldMk cId="895477788" sldId="573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178" v="1017"/>
          <ac:spMkLst>
            <pc:docMk/>
            <pc:sldMk cId="895477788" sldId="573"/>
            <ac:spMk id="74" creationId="{B6F230D0-68A8-707F-62BA-03BA901C1C19}"/>
          </ac:spMkLst>
        </pc:spChg>
        <pc:grpChg chg="del">
          <ac:chgData name="Laura Oathout" userId="6ff55ba14486fe89" providerId="LiveId" clId="{32F5CEB6-F8AD-45B2-BDAB-7CFB3CDC3267}" dt="2022-09-09T20:43:01.194" v="1049"/>
          <ac:grpSpMkLst>
            <pc:docMk/>
            <pc:sldMk cId="895477788" sldId="573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194" v="1051"/>
          <ac:grpSpMkLst>
            <pc:docMk/>
            <pc:sldMk cId="895477788" sldId="573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194" v="1057"/>
          <ac:grpSpMkLst>
            <pc:docMk/>
            <pc:sldMk cId="895477788" sldId="573"/>
            <ac:grpSpMk id="53" creationId="{91DBD704-2C66-C0E1-DFD2-1D577AFDFE06}"/>
          </ac:grpSpMkLst>
        </pc:grpChg>
        <pc:grpChg chg="del">
          <ac:chgData name="Laura Oathout" userId="6ff55ba14486fe89" providerId="LiveId" clId="{32F5CEB6-F8AD-45B2-BDAB-7CFB3CDC3267}" dt="2022-09-09T20:43:01.178" v="1027"/>
          <ac:grpSpMkLst>
            <pc:docMk/>
            <pc:sldMk cId="895477788" sldId="573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178" v="1021"/>
          <ac:picMkLst>
            <pc:docMk/>
            <pc:sldMk cId="895477788" sldId="573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178" v="1025"/>
          <ac:picMkLst>
            <pc:docMk/>
            <pc:sldMk cId="895477788" sldId="573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178" v="1035"/>
          <ac:picMkLst>
            <pc:docMk/>
            <pc:sldMk cId="895477788" sldId="573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194" v="1041"/>
          <ac:picMkLst>
            <pc:docMk/>
            <pc:sldMk cId="895477788" sldId="573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178" v="1031"/>
          <ac:picMkLst>
            <pc:docMk/>
            <pc:sldMk cId="895477788" sldId="573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178" v="1033"/>
          <ac:picMkLst>
            <pc:docMk/>
            <pc:sldMk cId="895477788" sldId="573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194" v="1043"/>
          <ac:picMkLst>
            <pc:docMk/>
            <pc:sldMk cId="895477788" sldId="573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194" v="1059"/>
          <ac:picMkLst>
            <pc:docMk/>
            <pc:sldMk cId="895477788" sldId="573"/>
            <ac:picMk id="62" creationId="{9350A27A-DA9D-8B53-D9F3-F6FB20C280C1}"/>
          </ac:picMkLst>
        </pc:picChg>
        <pc:picChg chg="del">
          <ac:chgData name="Laura Oathout" userId="6ff55ba14486fe89" providerId="LiveId" clId="{32F5CEB6-F8AD-45B2-BDAB-7CFB3CDC3267}" dt="2022-09-09T20:43:01.178" v="1029"/>
          <ac:picMkLst>
            <pc:docMk/>
            <pc:sldMk cId="895477788" sldId="573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238" v="1115"/>
        <pc:sldMkLst>
          <pc:docMk/>
          <pc:sldMk cId="2504183957" sldId="574"/>
        </pc:sldMkLst>
        <pc:spChg chg="del">
          <ac:chgData name="Laura Oathout" userId="6ff55ba14486fe89" providerId="LiveId" clId="{32F5CEB6-F8AD-45B2-BDAB-7CFB3CDC3267}" dt="2022-09-09T20:43:01.207" v="1069"/>
          <ac:spMkLst>
            <pc:docMk/>
            <pc:sldMk cId="2504183957" sldId="574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1.223" v="1101"/>
          <ac:spMkLst>
            <pc:docMk/>
            <pc:sldMk cId="2504183957" sldId="57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207" v="1065"/>
          <ac:spMkLst>
            <pc:docMk/>
            <pc:sldMk cId="2504183957" sldId="574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207" v="1063"/>
          <ac:spMkLst>
            <pc:docMk/>
            <pc:sldMk cId="2504183957" sldId="574"/>
            <ac:spMk id="57" creationId="{967DD259-DDCB-4054-270B-7A5C2EFAB385}"/>
          </ac:spMkLst>
        </pc:spChg>
        <pc:spChg chg="del">
          <ac:chgData name="Laura Oathout" userId="6ff55ba14486fe89" providerId="LiveId" clId="{32F5CEB6-F8AD-45B2-BDAB-7CFB3CDC3267}" dt="2022-09-09T20:43:01.223" v="1093"/>
          <ac:spMkLst>
            <pc:docMk/>
            <pc:sldMk cId="2504183957" sldId="57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223" v="1099"/>
          <ac:spMkLst>
            <pc:docMk/>
            <pc:sldMk cId="2504183957" sldId="57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223" v="1085"/>
          <ac:spMkLst>
            <pc:docMk/>
            <pc:sldMk cId="2504183957" sldId="57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223" v="1083"/>
          <ac:spMkLst>
            <pc:docMk/>
            <pc:sldMk cId="2504183957" sldId="57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223" v="1091"/>
          <ac:spMkLst>
            <pc:docMk/>
            <pc:sldMk cId="2504183957" sldId="574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1.223" v="1095"/>
          <ac:grpSpMkLst>
            <pc:docMk/>
            <pc:sldMk cId="2504183957" sldId="57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223" v="1097"/>
          <ac:grpSpMkLst>
            <pc:docMk/>
            <pc:sldMk cId="2504183957" sldId="57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207" v="1073"/>
          <ac:grpSpMkLst>
            <pc:docMk/>
            <pc:sldMk cId="2504183957" sldId="574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1.223" v="1103"/>
          <ac:picMkLst>
            <pc:docMk/>
            <pc:sldMk cId="2504183957" sldId="574"/>
            <ac:picMk id="7" creationId="{8BC12A0F-5192-AFFF-B736-FE15D828E5A3}"/>
          </ac:picMkLst>
        </pc:picChg>
        <pc:picChg chg="del">
          <ac:chgData name="Laura Oathout" userId="6ff55ba14486fe89" providerId="LiveId" clId="{32F5CEB6-F8AD-45B2-BDAB-7CFB3CDC3267}" dt="2022-09-09T20:43:01.207" v="1067"/>
          <ac:picMkLst>
            <pc:docMk/>
            <pc:sldMk cId="2504183957" sldId="574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1.207" v="1071"/>
          <ac:picMkLst>
            <pc:docMk/>
            <pc:sldMk cId="2504183957" sldId="57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223" v="1105"/>
          <ac:picMkLst>
            <pc:docMk/>
            <pc:sldMk cId="2504183957" sldId="574"/>
            <ac:picMk id="31" creationId="{7855B9B0-1A4F-B023-2E79-EC0420ABFE4A}"/>
          </ac:picMkLst>
        </pc:picChg>
        <pc:picChg chg="del">
          <ac:chgData name="Laura Oathout" userId="6ff55ba14486fe89" providerId="LiveId" clId="{32F5CEB6-F8AD-45B2-BDAB-7CFB3CDC3267}" dt="2022-09-09T20:43:01.223" v="1081"/>
          <ac:picMkLst>
            <pc:docMk/>
            <pc:sldMk cId="2504183957" sldId="57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223" v="1111"/>
          <ac:picMkLst>
            <pc:docMk/>
            <pc:sldMk cId="2504183957" sldId="574"/>
            <ac:picMk id="39" creationId="{B9266D74-DAF0-C3EF-6C0A-E6147D60DE8B}"/>
          </ac:picMkLst>
        </pc:picChg>
        <pc:picChg chg="del">
          <ac:chgData name="Laura Oathout" userId="6ff55ba14486fe89" providerId="LiveId" clId="{32F5CEB6-F8AD-45B2-BDAB-7CFB3CDC3267}" dt="2022-09-09T20:43:01.223" v="1087"/>
          <ac:picMkLst>
            <pc:docMk/>
            <pc:sldMk cId="2504183957" sldId="57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207" v="1077"/>
          <ac:picMkLst>
            <pc:docMk/>
            <pc:sldMk cId="2504183957" sldId="57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223" v="1107"/>
          <ac:picMkLst>
            <pc:docMk/>
            <pc:sldMk cId="2504183957" sldId="574"/>
            <ac:picMk id="43" creationId="{981B9FE3-36ED-D4AF-9F7B-7485C10CD26D}"/>
          </ac:picMkLst>
        </pc:picChg>
        <pc:picChg chg="del">
          <ac:chgData name="Laura Oathout" userId="6ff55ba14486fe89" providerId="LiveId" clId="{32F5CEB6-F8AD-45B2-BDAB-7CFB3CDC3267}" dt="2022-09-09T20:43:01.223" v="1079"/>
          <ac:picMkLst>
            <pc:docMk/>
            <pc:sldMk cId="2504183957" sldId="57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223" v="1109"/>
          <ac:picMkLst>
            <pc:docMk/>
            <pc:sldMk cId="2504183957" sldId="574"/>
            <ac:picMk id="46" creationId="{D2938D09-EBF3-22C4-31C9-50A6296AB895}"/>
          </ac:picMkLst>
        </pc:picChg>
        <pc:picChg chg="del">
          <ac:chgData name="Laura Oathout" userId="6ff55ba14486fe89" providerId="LiveId" clId="{32F5CEB6-F8AD-45B2-BDAB-7CFB3CDC3267}" dt="2022-09-09T20:43:01.223" v="1089"/>
          <ac:picMkLst>
            <pc:docMk/>
            <pc:sldMk cId="2504183957" sldId="57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223" v="1113"/>
          <ac:picMkLst>
            <pc:docMk/>
            <pc:sldMk cId="2504183957" sldId="574"/>
            <ac:picMk id="55" creationId="{AD1CB959-C979-092F-40A3-7D4BF2C121BF}"/>
          </ac:picMkLst>
        </pc:picChg>
        <pc:picChg chg="del">
          <ac:chgData name="Laura Oathout" userId="6ff55ba14486fe89" providerId="LiveId" clId="{32F5CEB6-F8AD-45B2-BDAB-7CFB3CDC3267}" dt="2022-09-09T20:43:01.207" v="1075"/>
          <ac:picMkLst>
            <pc:docMk/>
            <pc:sldMk cId="2504183957" sldId="574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522" v="63"/>
        <pc:sldMkLst>
          <pc:docMk/>
          <pc:sldMk cId="2376677071" sldId="581"/>
        </pc:sldMkLst>
        <pc:spChg chg="del">
          <ac:chgData name="Laura Oathout" userId="6ff55ba14486fe89" providerId="LiveId" clId="{32F5CEB6-F8AD-45B2-BDAB-7CFB3CDC3267}" dt="2022-09-09T20:43:00.506" v="59"/>
          <ac:spMkLst>
            <pc:docMk/>
            <pc:sldMk cId="2376677071" sldId="581"/>
            <ac:spMk id="7" creationId="{D92A0AC0-637A-44AC-85AD-D6131514B19A}"/>
          </ac:spMkLst>
        </pc:spChg>
        <pc:spChg chg="del">
          <ac:chgData name="Laura Oathout" userId="6ff55ba14486fe89" providerId="LiveId" clId="{32F5CEB6-F8AD-45B2-BDAB-7CFB3CDC3267}" dt="2022-09-09T20:43:00.506" v="61"/>
          <ac:spMkLst>
            <pc:docMk/>
            <pc:sldMk cId="2376677071" sldId="581"/>
            <ac:spMk id="9" creationId="{6526DEA2-59CD-8707-5448-93B88CE0E128}"/>
          </ac:spMkLst>
        </pc:spChg>
        <pc:picChg chg="del">
          <ac:chgData name="Laura Oathout" userId="6ff55ba14486fe89" providerId="LiveId" clId="{32F5CEB6-F8AD-45B2-BDAB-7CFB3CDC3267}" dt="2022-09-09T20:43:00.506" v="57"/>
          <ac:picMkLst>
            <pc:docMk/>
            <pc:sldMk cId="2376677071" sldId="581"/>
            <ac:picMk id="5" creationId="{8010F22D-AE7E-5358-CAE3-A59624A4991D}"/>
          </ac:picMkLst>
        </pc:picChg>
      </pc:sldChg>
      <pc:sldChg chg="delSp mod setBg">
        <pc:chgData name="Laura Oathout" userId="6ff55ba14486fe89" providerId="LiveId" clId="{32F5CEB6-F8AD-45B2-BDAB-7CFB3CDC3267}" dt="2022-09-09T20:43:01.254" v="1123"/>
        <pc:sldMkLst>
          <pc:docMk/>
          <pc:sldMk cId="3067184159" sldId="582"/>
        </pc:sldMkLst>
        <pc:spChg chg="del">
          <ac:chgData name="Laura Oathout" userId="6ff55ba14486fe89" providerId="LiveId" clId="{32F5CEB6-F8AD-45B2-BDAB-7CFB3CDC3267}" dt="2022-09-09T20:43:01.238" v="1119"/>
          <ac:spMkLst>
            <pc:docMk/>
            <pc:sldMk cId="3067184159" sldId="582"/>
            <ac:spMk id="7" creationId="{D92A0AC0-637A-44AC-85AD-D6131514B19A}"/>
          </ac:spMkLst>
        </pc:spChg>
        <pc:spChg chg="del">
          <ac:chgData name="Laura Oathout" userId="6ff55ba14486fe89" providerId="LiveId" clId="{32F5CEB6-F8AD-45B2-BDAB-7CFB3CDC3267}" dt="2022-09-09T20:43:01.238" v="1121"/>
          <ac:spMkLst>
            <pc:docMk/>
            <pc:sldMk cId="3067184159" sldId="582"/>
            <ac:spMk id="9" creationId="{6526DEA2-59CD-8707-5448-93B88CE0E128}"/>
          </ac:spMkLst>
        </pc:spChg>
        <pc:picChg chg="del">
          <ac:chgData name="Laura Oathout" userId="6ff55ba14486fe89" providerId="LiveId" clId="{32F5CEB6-F8AD-45B2-BDAB-7CFB3CDC3267}" dt="2022-09-09T20:43:01.238" v="1117"/>
          <ac:picMkLst>
            <pc:docMk/>
            <pc:sldMk cId="3067184159" sldId="582"/>
            <ac:picMk id="5" creationId="{8010F22D-AE7E-5358-CAE3-A59624A4991D}"/>
          </ac:picMkLst>
        </pc:picChg>
      </pc:sldChg>
      <pc:sldChg chg="delSp mod setBg">
        <pc:chgData name="Laura Oathout" userId="6ff55ba14486fe89" providerId="LiveId" clId="{32F5CEB6-F8AD-45B2-BDAB-7CFB3CDC3267}" dt="2022-09-09T20:43:02.057" v="2155"/>
        <pc:sldMkLst>
          <pc:docMk/>
          <pc:sldMk cId="976834378" sldId="583"/>
        </pc:sldMkLst>
        <pc:spChg chg="del">
          <ac:chgData name="Laura Oathout" userId="6ff55ba14486fe89" providerId="LiveId" clId="{32F5CEB6-F8AD-45B2-BDAB-7CFB3CDC3267}" dt="2022-09-09T20:43:02.041" v="2151"/>
          <ac:spMkLst>
            <pc:docMk/>
            <pc:sldMk cId="976834378" sldId="583"/>
            <ac:spMk id="7" creationId="{D92A0AC0-637A-44AC-85AD-D6131514B19A}"/>
          </ac:spMkLst>
        </pc:spChg>
        <pc:spChg chg="del">
          <ac:chgData name="Laura Oathout" userId="6ff55ba14486fe89" providerId="LiveId" clId="{32F5CEB6-F8AD-45B2-BDAB-7CFB3CDC3267}" dt="2022-09-09T20:43:02.041" v="2153"/>
          <ac:spMkLst>
            <pc:docMk/>
            <pc:sldMk cId="976834378" sldId="583"/>
            <ac:spMk id="9" creationId="{6526DEA2-59CD-8707-5448-93B88CE0E128}"/>
          </ac:spMkLst>
        </pc:spChg>
        <pc:picChg chg="del">
          <ac:chgData name="Laura Oathout" userId="6ff55ba14486fe89" providerId="LiveId" clId="{32F5CEB6-F8AD-45B2-BDAB-7CFB3CDC3267}" dt="2022-09-09T20:43:02.041" v="2149"/>
          <ac:picMkLst>
            <pc:docMk/>
            <pc:sldMk cId="976834378" sldId="583"/>
            <ac:picMk id="5" creationId="{8010F22D-AE7E-5358-CAE3-A59624A4991D}"/>
          </ac:picMkLst>
        </pc:picChg>
      </pc:sldChg>
      <pc:sldChg chg="delSp mod setBg">
        <pc:chgData name="Laura Oathout" userId="6ff55ba14486fe89" providerId="LiveId" clId="{32F5CEB6-F8AD-45B2-BDAB-7CFB3CDC3267}" dt="2022-09-09T20:43:02.041" v="2147"/>
        <pc:sldMkLst>
          <pc:docMk/>
          <pc:sldMk cId="3462375442" sldId="584"/>
        </pc:sldMkLst>
        <pc:spChg chg="del">
          <ac:chgData name="Laura Oathout" userId="6ff55ba14486fe89" providerId="LiveId" clId="{32F5CEB6-F8AD-45B2-BDAB-7CFB3CDC3267}" dt="2022-09-09T20:43:02.025" v="2137"/>
          <ac:spMkLst>
            <pc:docMk/>
            <pc:sldMk cId="3462375442" sldId="58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2.009" v="2105"/>
          <ac:spMkLst>
            <pc:docMk/>
            <pc:sldMk cId="3462375442" sldId="584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2.025" v="2111"/>
          <ac:spMkLst>
            <pc:docMk/>
            <pc:sldMk cId="3462375442" sldId="58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2.025" v="2135"/>
          <ac:spMkLst>
            <pc:docMk/>
            <pc:sldMk cId="3462375442" sldId="58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2.025" v="2123"/>
          <ac:spMkLst>
            <pc:docMk/>
            <pc:sldMk cId="3462375442" sldId="58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2.025" v="2121"/>
          <ac:spMkLst>
            <pc:docMk/>
            <pc:sldMk cId="3462375442" sldId="58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2.025" v="2129"/>
          <ac:spMkLst>
            <pc:docMk/>
            <pc:sldMk cId="3462375442" sldId="584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2.025" v="2143"/>
          <ac:spMkLst>
            <pc:docMk/>
            <pc:sldMk cId="3462375442" sldId="584"/>
            <ac:spMk id="74" creationId="{33875B1D-A32A-3049-2B05-1CFC694ECB72}"/>
          </ac:spMkLst>
        </pc:spChg>
        <pc:spChg chg="del">
          <ac:chgData name="Laura Oathout" userId="6ff55ba14486fe89" providerId="LiveId" clId="{32F5CEB6-F8AD-45B2-BDAB-7CFB3CDC3267}" dt="2022-09-09T20:43:02.009" v="2103"/>
          <ac:spMkLst>
            <pc:docMk/>
            <pc:sldMk cId="3462375442" sldId="584"/>
            <ac:spMk id="76" creationId="{B60CAB8C-6D58-2D5A-EB1B-913DB98709B2}"/>
          </ac:spMkLst>
        </pc:spChg>
        <pc:grpChg chg="del">
          <ac:chgData name="Laura Oathout" userId="6ff55ba14486fe89" providerId="LiveId" clId="{32F5CEB6-F8AD-45B2-BDAB-7CFB3CDC3267}" dt="2022-09-09T20:43:02.025" v="2139"/>
          <ac:grpSpMkLst>
            <pc:docMk/>
            <pc:sldMk cId="3462375442" sldId="584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2.025" v="2131"/>
          <ac:grpSpMkLst>
            <pc:docMk/>
            <pc:sldMk cId="3462375442" sldId="58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2.025" v="2133"/>
          <ac:grpSpMkLst>
            <pc:docMk/>
            <pc:sldMk cId="3462375442" sldId="58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2.025" v="2113"/>
          <ac:grpSpMkLst>
            <pc:docMk/>
            <pc:sldMk cId="3462375442" sldId="584"/>
            <ac:grpSpMk id="45" creationId="{3059F88B-A4D4-B99A-68C3-51CAC35DD2CD}"/>
          </ac:grpSpMkLst>
        </pc:grpChg>
        <pc:grpChg chg="del">
          <ac:chgData name="Laura Oathout" userId="6ff55ba14486fe89" providerId="LiveId" clId="{32F5CEB6-F8AD-45B2-BDAB-7CFB3CDC3267}" dt="2022-09-09T20:43:02.025" v="2141"/>
          <ac:grpSpMkLst>
            <pc:docMk/>
            <pc:sldMk cId="3462375442" sldId="584"/>
            <ac:grpSpMk id="62" creationId="{BE479FF1-19E5-5ECE-8CF3-F63764DCFD0F}"/>
          </ac:grpSpMkLst>
        </pc:grpChg>
        <pc:picChg chg="del">
          <ac:chgData name="Laura Oathout" userId="6ff55ba14486fe89" providerId="LiveId" clId="{32F5CEB6-F8AD-45B2-BDAB-7CFB3CDC3267}" dt="2022-09-09T20:43:02.009" v="2107"/>
          <ac:picMkLst>
            <pc:docMk/>
            <pc:sldMk cId="3462375442" sldId="58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2.025" v="2119"/>
          <ac:picMkLst>
            <pc:docMk/>
            <pc:sldMk cId="3462375442" sldId="58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2.025" v="2125"/>
          <ac:picMkLst>
            <pc:docMk/>
            <pc:sldMk cId="3462375442" sldId="58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2.025" v="2115"/>
          <ac:picMkLst>
            <pc:docMk/>
            <pc:sldMk cId="3462375442" sldId="58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2.025" v="2117"/>
          <ac:picMkLst>
            <pc:docMk/>
            <pc:sldMk cId="3462375442" sldId="58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2.025" v="2127"/>
          <ac:picMkLst>
            <pc:docMk/>
            <pc:sldMk cId="3462375442" sldId="58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2.009" v="2109"/>
          <ac:picMkLst>
            <pc:docMk/>
            <pc:sldMk cId="3462375442" sldId="584"/>
            <ac:picMk id="67" creationId="{563A8E3F-2343-5D40-30AB-AA4CB9C43A3A}"/>
          </ac:picMkLst>
        </pc:picChg>
        <pc:picChg chg="del">
          <ac:chgData name="Laura Oathout" userId="6ff55ba14486fe89" providerId="LiveId" clId="{32F5CEB6-F8AD-45B2-BDAB-7CFB3CDC3267}" dt="2022-09-09T20:43:02.025" v="2145"/>
          <ac:picMkLst>
            <pc:docMk/>
            <pc:sldMk cId="3462375442" sldId="584"/>
            <ac:picMk id="79" creationId="{22AEAE9A-BBB4-9881-0189-88341D2DD5E2}"/>
          </ac:picMkLst>
        </pc:picChg>
      </pc:sldChg>
      <pc:sldChg chg="delSp mod setBg">
        <pc:chgData name="Laura Oathout" userId="6ff55ba14486fe89" providerId="LiveId" clId="{32F5CEB6-F8AD-45B2-BDAB-7CFB3CDC3267}" dt="2022-09-09T20:43:02.009" v="2101"/>
        <pc:sldMkLst>
          <pc:docMk/>
          <pc:sldMk cId="2545768738" sldId="585"/>
        </pc:sldMkLst>
        <pc:spChg chg="del">
          <ac:chgData name="Laura Oathout" userId="6ff55ba14486fe89" providerId="LiveId" clId="{32F5CEB6-F8AD-45B2-BDAB-7CFB3CDC3267}" dt="2022-09-09T20:43:01.976" v="2083"/>
          <ac:spMkLst>
            <pc:docMk/>
            <pc:sldMk cId="2545768738" sldId="58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960" v="2049"/>
          <ac:spMkLst>
            <pc:docMk/>
            <pc:sldMk cId="2545768738" sldId="585"/>
            <ac:spMk id="39" creationId="{056450E2-EAA8-08B6-BCE8-605C713FC18E}"/>
          </ac:spMkLst>
        </pc:spChg>
        <pc:spChg chg="del">
          <ac:chgData name="Laura Oathout" userId="6ff55ba14486fe89" providerId="LiveId" clId="{32F5CEB6-F8AD-45B2-BDAB-7CFB3CDC3267}" dt="2022-09-09T20:43:01.960" v="2051"/>
          <ac:spMkLst>
            <pc:docMk/>
            <pc:sldMk cId="2545768738" sldId="585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976" v="2057"/>
          <ac:spMkLst>
            <pc:docMk/>
            <pc:sldMk cId="2545768738" sldId="58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976" v="2081"/>
          <ac:spMkLst>
            <pc:docMk/>
            <pc:sldMk cId="2545768738" sldId="58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976" v="2069"/>
          <ac:spMkLst>
            <pc:docMk/>
            <pc:sldMk cId="2545768738" sldId="58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976" v="2067"/>
          <ac:spMkLst>
            <pc:docMk/>
            <pc:sldMk cId="2545768738" sldId="58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976" v="2075"/>
          <ac:spMkLst>
            <pc:docMk/>
            <pc:sldMk cId="2545768738" sldId="585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991" v="2097"/>
          <ac:spMkLst>
            <pc:docMk/>
            <pc:sldMk cId="2545768738" sldId="585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976" v="2085"/>
          <ac:grpSpMkLst>
            <pc:docMk/>
            <pc:sldMk cId="2545768738" sldId="585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976" v="2077"/>
          <ac:grpSpMkLst>
            <pc:docMk/>
            <pc:sldMk cId="2545768738" sldId="58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976" v="2079"/>
          <ac:grpSpMkLst>
            <pc:docMk/>
            <pc:sldMk cId="2545768738" sldId="58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976" v="2059"/>
          <ac:grpSpMkLst>
            <pc:docMk/>
            <pc:sldMk cId="2545768738" sldId="585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991" v="2093"/>
          <ac:picMkLst>
            <pc:docMk/>
            <pc:sldMk cId="2545768738" sldId="585"/>
            <ac:picMk id="18" creationId="{96E466AD-8CFF-6F04-1F33-0EAC431B3EA1}"/>
          </ac:picMkLst>
        </pc:picChg>
        <pc:picChg chg="del">
          <ac:chgData name="Laura Oathout" userId="6ff55ba14486fe89" providerId="LiveId" clId="{32F5CEB6-F8AD-45B2-BDAB-7CFB3CDC3267}" dt="2022-09-09T20:43:01.960" v="2053"/>
          <ac:picMkLst>
            <pc:docMk/>
            <pc:sldMk cId="2545768738" sldId="58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976" v="2065"/>
          <ac:picMkLst>
            <pc:docMk/>
            <pc:sldMk cId="2545768738" sldId="58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976" v="2071"/>
          <ac:picMkLst>
            <pc:docMk/>
            <pc:sldMk cId="2545768738" sldId="58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976" v="2061"/>
          <ac:picMkLst>
            <pc:docMk/>
            <pc:sldMk cId="2545768738" sldId="58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991" v="2099"/>
          <ac:picMkLst>
            <pc:docMk/>
            <pc:sldMk cId="2545768738" sldId="585"/>
            <ac:picMk id="43" creationId="{7FBC91DC-05C4-706B-0C13-2ACA7FBACA9C}"/>
          </ac:picMkLst>
        </pc:picChg>
        <pc:picChg chg="del">
          <ac:chgData name="Laura Oathout" userId="6ff55ba14486fe89" providerId="LiveId" clId="{32F5CEB6-F8AD-45B2-BDAB-7CFB3CDC3267}" dt="2022-09-09T20:43:01.976" v="2063"/>
          <ac:picMkLst>
            <pc:docMk/>
            <pc:sldMk cId="2545768738" sldId="58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976" v="2073"/>
          <ac:picMkLst>
            <pc:docMk/>
            <pc:sldMk cId="2545768738" sldId="58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976" v="2087"/>
          <ac:picMkLst>
            <pc:docMk/>
            <pc:sldMk cId="2545768738" sldId="585"/>
            <ac:picMk id="50" creationId="{5EE4FF6C-D921-424B-69E1-8180360F796F}"/>
          </ac:picMkLst>
        </pc:picChg>
        <pc:picChg chg="del">
          <ac:chgData name="Laura Oathout" userId="6ff55ba14486fe89" providerId="LiveId" clId="{32F5CEB6-F8AD-45B2-BDAB-7CFB3CDC3267}" dt="2022-09-09T20:43:01.976" v="2089"/>
          <ac:picMkLst>
            <pc:docMk/>
            <pc:sldMk cId="2545768738" sldId="585"/>
            <ac:picMk id="55" creationId="{1B2F3757-EC7F-4E8F-B5BD-AE967135A3CE}"/>
          </ac:picMkLst>
        </pc:picChg>
        <pc:picChg chg="del">
          <ac:chgData name="Laura Oathout" userId="6ff55ba14486fe89" providerId="LiveId" clId="{32F5CEB6-F8AD-45B2-BDAB-7CFB3CDC3267}" dt="2022-09-09T20:43:01.976" v="2091"/>
          <ac:picMkLst>
            <pc:docMk/>
            <pc:sldMk cId="2545768738" sldId="585"/>
            <ac:picMk id="57" creationId="{3D376036-A19A-EDEC-5208-BDE253C4F2BC}"/>
          </ac:picMkLst>
        </pc:picChg>
        <pc:picChg chg="del">
          <ac:chgData name="Laura Oathout" userId="6ff55ba14486fe89" providerId="LiveId" clId="{32F5CEB6-F8AD-45B2-BDAB-7CFB3CDC3267}" dt="2022-09-09T20:43:01.991" v="2095"/>
          <ac:picMkLst>
            <pc:docMk/>
            <pc:sldMk cId="2545768738" sldId="585"/>
            <ac:picMk id="61" creationId="{F3A940B2-6787-B961-21A0-4C75B12D98A3}"/>
          </ac:picMkLst>
        </pc:picChg>
        <pc:picChg chg="del">
          <ac:chgData name="Laura Oathout" userId="6ff55ba14486fe89" providerId="LiveId" clId="{32F5CEB6-F8AD-45B2-BDAB-7CFB3CDC3267}" dt="2022-09-09T20:43:01.960" v="2055"/>
          <ac:picMkLst>
            <pc:docMk/>
            <pc:sldMk cId="2545768738" sldId="585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960" v="2047"/>
        <pc:sldMkLst>
          <pc:docMk/>
          <pc:sldMk cId="2333754872" sldId="586"/>
        </pc:sldMkLst>
        <pc:spChg chg="del">
          <ac:chgData name="Laura Oathout" userId="6ff55ba14486fe89" providerId="LiveId" clId="{32F5CEB6-F8AD-45B2-BDAB-7CFB3CDC3267}" dt="2022-09-09T20:43:01.924" v="2037"/>
          <ac:spMkLst>
            <pc:docMk/>
            <pc:sldMk cId="2333754872" sldId="586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908" v="2003"/>
          <ac:spMkLst>
            <pc:docMk/>
            <pc:sldMk cId="2333754872" sldId="586"/>
            <ac:spMk id="48" creationId="{C3E6B0F3-B51D-D319-4DBC-9BD1B4EC4780}"/>
          </ac:spMkLst>
        </pc:spChg>
        <pc:spChg chg="del">
          <ac:chgData name="Laura Oathout" userId="6ff55ba14486fe89" providerId="LiveId" clId="{32F5CEB6-F8AD-45B2-BDAB-7CFB3CDC3267}" dt="2022-09-09T20:43:01.924" v="2005"/>
          <ac:spMkLst>
            <pc:docMk/>
            <pc:sldMk cId="2333754872" sldId="586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924" v="2011"/>
          <ac:spMkLst>
            <pc:docMk/>
            <pc:sldMk cId="2333754872" sldId="586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924" v="2035"/>
          <ac:spMkLst>
            <pc:docMk/>
            <pc:sldMk cId="2333754872" sldId="586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924" v="2023"/>
          <ac:spMkLst>
            <pc:docMk/>
            <pc:sldMk cId="2333754872" sldId="586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924" v="2021"/>
          <ac:spMkLst>
            <pc:docMk/>
            <pc:sldMk cId="2333754872" sldId="586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924" v="2029"/>
          <ac:spMkLst>
            <pc:docMk/>
            <pc:sldMk cId="2333754872" sldId="586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924" v="2041"/>
          <ac:spMkLst>
            <pc:docMk/>
            <pc:sldMk cId="2333754872" sldId="586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924" v="2039"/>
          <ac:grpSpMkLst>
            <pc:docMk/>
            <pc:sldMk cId="2333754872" sldId="586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924" v="2031"/>
          <ac:grpSpMkLst>
            <pc:docMk/>
            <pc:sldMk cId="2333754872" sldId="586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924" v="2033"/>
          <ac:grpSpMkLst>
            <pc:docMk/>
            <pc:sldMk cId="2333754872" sldId="586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924" v="2043"/>
          <ac:grpSpMkLst>
            <pc:docMk/>
            <pc:sldMk cId="2333754872" sldId="586"/>
            <ac:grpSpMk id="43" creationId="{D6C924E1-86C3-2671-C73E-4B5E2BDFE6BD}"/>
          </ac:grpSpMkLst>
        </pc:grpChg>
        <pc:grpChg chg="del">
          <ac:chgData name="Laura Oathout" userId="6ff55ba14486fe89" providerId="LiveId" clId="{32F5CEB6-F8AD-45B2-BDAB-7CFB3CDC3267}" dt="2022-09-09T20:43:01.924" v="2013"/>
          <ac:grpSpMkLst>
            <pc:docMk/>
            <pc:sldMk cId="2333754872" sldId="586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924" v="2007"/>
          <ac:picMkLst>
            <pc:docMk/>
            <pc:sldMk cId="2333754872" sldId="586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924" v="2019"/>
          <ac:picMkLst>
            <pc:docMk/>
            <pc:sldMk cId="2333754872" sldId="586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924" v="2025"/>
          <ac:picMkLst>
            <pc:docMk/>
            <pc:sldMk cId="2333754872" sldId="586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924" v="2015"/>
          <ac:picMkLst>
            <pc:docMk/>
            <pc:sldMk cId="2333754872" sldId="586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924" v="2017"/>
          <ac:picMkLst>
            <pc:docMk/>
            <pc:sldMk cId="2333754872" sldId="586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924" v="2027"/>
          <ac:picMkLst>
            <pc:docMk/>
            <pc:sldMk cId="2333754872" sldId="586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924" v="2045"/>
          <ac:picMkLst>
            <pc:docMk/>
            <pc:sldMk cId="2333754872" sldId="586"/>
            <ac:picMk id="53" creationId="{C052FAD6-AAE0-A9BB-6030-DE8784FC61E2}"/>
          </ac:picMkLst>
        </pc:picChg>
        <pc:picChg chg="del">
          <ac:chgData name="Laura Oathout" userId="6ff55ba14486fe89" providerId="LiveId" clId="{32F5CEB6-F8AD-45B2-BDAB-7CFB3CDC3267}" dt="2022-09-09T20:43:01.924" v="2009"/>
          <ac:picMkLst>
            <pc:docMk/>
            <pc:sldMk cId="2333754872" sldId="586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908" v="2001"/>
        <pc:sldMkLst>
          <pc:docMk/>
          <pc:sldMk cId="1338905479" sldId="588"/>
        </pc:sldMkLst>
        <pc:spChg chg="del">
          <ac:chgData name="Laura Oathout" userId="6ff55ba14486fe89" providerId="LiveId" clId="{32F5CEB6-F8AD-45B2-BDAB-7CFB3CDC3267}" dt="2022-09-09T20:43:01.903" v="1991"/>
          <ac:spMkLst>
            <pc:docMk/>
            <pc:sldMk cId="1338905479" sldId="58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887" v="1959"/>
          <ac:spMkLst>
            <pc:docMk/>
            <pc:sldMk cId="1338905479" sldId="588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887" v="1965"/>
          <ac:spMkLst>
            <pc:docMk/>
            <pc:sldMk cId="1338905479" sldId="58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887" v="1989"/>
          <ac:spMkLst>
            <pc:docMk/>
            <pc:sldMk cId="1338905479" sldId="58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887" v="1977"/>
          <ac:spMkLst>
            <pc:docMk/>
            <pc:sldMk cId="1338905479" sldId="58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887" v="1975"/>
          <ac:spMkLst>
            <pc:docMk/>
            <pc:sldMk cId="1338905479" sldId="58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887" v="1983"/>
          <ac:spMkLst>
            <pc:docMk/>
            <pc:sldMk cId="1338905479" sldId="588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903" v="1995"/>
          <ac:spMkLst>
            <pc:docMk/>
            <pc:sldMk cId="1338905479" sldId="588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903" v="1993"/>
          <ac:grpSpMkLst>
            <pc:docMk/>
            <pc:sldMk cId="1338905479" sldId="588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903" v="1997"/>
          <ac:grpSpMkLst>
            <pc:docMk/>
            <pc:sldMk cId="1338905479" sldId="588"/>
            <ac:grpSpMk id="7" creationId="{B492C137-FAD6-9484-6779-C0F0A039254F}"/>
          </ac:grpSpMkLst>
        </pc:grpChg>
        <pc:grpChg chg="del">
          <ac:chgData name="Laura Oathout" userId="6ff55ba14486fe89" providerId="LiveId" clId="{32F5CEB6-F8AD-45B2-BDAB-7CFB3CDC3267}" dt="2022-09-09T20:43:01.887" v="1985"/>
          <ac:grpSpMkLst>
            <pc:docMk/>
            <pc:sldMk cId="1338905479" sldId="58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887" v="1987"/>
          <ac:grpSpMkLst>
            <pc:docMk/>
            <pc:sldMk cId="1338905479" sldId="58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887" v="1967"/>
          <ac:grpSpMkLst>
            <pc:docMk/>
            <pc:sldMk cId="1338905479" sldId="588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887" v="1957"/>
          <ac:picMkLst>
            <pc:docMk/>
            <pc:sldMk cId="1338905479" sldId="588"/>
            <ac:picMk id="4" creationId="{B1C1CB05-A44C-EEBB-7F19-0DAA613AEADD}"/>
          </ac:picMkLst>
        </pc:picChg>
        <pc:picChg chg="del">
          <ac:chgData name="Laura Oathout" userId="6ff55ba14486fe89" providerId="LiveId" clId="{32F5CEB6-F8AD-45B2-BDAB-7CFB3CDC3267}" dt="2022-09-09T20:43:01.887" v="1961"/>
          <ac:picMkLst>
            <pc:docMk/>
            <pc:sldMk cId="1338905479" sldId="58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887" v="1973"/>
          <ac:picMkLst>
            <pc:docMk/>
            <pc:sldMk cId="1338905479" sldId="58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887" v="1979"/>
          <ac:picMkLst>
            <pc:docMk/>
            <pc:sldMk cId="1338905479" sldId="58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887" v="1969"/>
          <ac:picMkLst>
            <pc:docMk/>
            <pc:sldMk cId="1338905479" sldId="58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887" v="1971"/>
          <ac:picMkLst>
            <pc:docMk/>
            <pc:sldMk cId="1338905479" sldId="58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887" v="1981"/>
          <ac:picMkLst>
            <pc:docMk/>
            <pc:sldMk cId="1338905479" sldId="58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903" v="1999"/>
          <ac:picMkLst>
            <pc:docMk/>
            <pc:sldMk cId="1338905479" sldId="588"/>
            <ac:picMk id="54" creationId="{52D8D4FE-D073-1ADC-FB37-17A6B55D173C}"/>
          </ac:picMkLst>
        </pc:picChg>
        <pc:picChg chg="del">
          <ac:chgData name="Laura Oathout" userId="6ff55ba14486fe89" providerId="LiveId" clId="{32F5CEB6-F8AD-45B2-BDAB-7CFB3CDC3267}" dt="2022-09-09T20:43:01.887" v="1963"/>
          <ac:picMkLst>
            <pc:docMk/>
            <pc:sldMk cId="1338905479" sldId="58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887" v="1955"/>
        <pc:sldMkLst>
          <pc:docMk/>
          <pc:sldMk cId="3796044125" sldId="590"/>
        </pc:sldMkLst>
        <pc:spChg chg="del">
          <ac:chgData name="Laura Oathout" userId="6ff55ba14486fe89" providerId="LiveId" clId="{32F5CEB6-F8AD-45B2-BDAB-7CFB3CDC3267}" dt="2022-09-09T20:43:01.840" v="1911"/>
          <ac:spMkLst>
            <pc:docMk/>
            <pc:sldMk cId="3796044125" sldId="590"/>
            <ac:spMk id="31" creationId="{9F61F180-F2AE-8DF7-1073-8609096AD860}"/>
          </ac:spMkLst>
        </pc:spChg>
        <pc:spChg chg="del">
          <ac:chgData name="Laura Oathout" userId="6ff55ba14486fe89" providerId="LiveId" clId="{32F5CEB6-F8AD-45B2-BDAB-7CFB3CDC3267}" dt="2022-09-09T20:43:01.855" v="1945"/>
          <ac:spMkLst>
            <pc:docMk/>
            <pc:sldMk cId="3796044125" sldId="590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840" v="1913"/>
          <ac:spMkLst>
            <pc:docMk/>
            <pc:sldMk cId="3796044125" sldId="590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840" v="1919"/>
          <ac:spMkLst>
            <pc:docMk/>
            <pc:sldMk cId="3796044125" sldId="590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855" v="1943"/>
          <ac:spMkLst>
            <pc:docMk/>
            <pc:sldMk cId="3796044125" sldId="590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855" v="1931"/>
          <ac:spMkLst>
            <pc:docMk/>
            <pc:sldMk cId="3796044125" sldId="590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855" v="1929"/>
          <ac:spMkLst>
            <pc:docMk/>
            <pc:sldMk cId="3796044125" sldId="590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855" v="1937"/>
          <ac:spMkLst>
            <pc:docMk/>
            <pc:sldMk cId="3796044125" sldId="590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855" v="1949"/>
          <ac:spMkLst>
            <pc:docMk/>
            <pc:sldMk cId="3796044125" sldId="590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855" v="1947"/>
          <ac:grpSpMkLst>
            <pc:docMk/>
            <pc:sldMk cId="3796044125" sldId="590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855" v="1939"/>
          <ac:grpSpMkLst>
            <pc:docMk/>
            <pc:sldMk cId="3796044125" sldId="590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855" v="1941"/>
          <ac:grpSpMkLst>
            <pc:docMk/>
            <pc:sldMk cId="3796044125" sldId="590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840" v="1921"/>
          <ac:grpSpMkLst>
            <pc:docMk/>
            <pc:sldMk cId="3796044125" sldId="590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855" v="1951"/>
          <ac:picMkLst>
            <pc:docMk/>
            <pc:sldMk cId="3796044125" sldId="590"/>
            <ac:picMk id="7" creationId="{22F71C8F-C71F-DE65-4EE0-BA427B582575}"/>
          </ac:picMkLst>
        </pc:picChg>
        <pc:picChg chg="del">
          <ac:chgData name="Laura Oathout" userId="6ff55ba14486fe89" providerId="LiveId" clId="{32F5CEB6-F8AD-45B2-BDAB-7CFB3CDC3267}" dt="2022-09-09T20:43:01.840" v="1915"/>
          <ac:picMkLst>
            <pc:docMk/>
            <pc:sldMk cId="3796044125" sldId="590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855" v="1927"/>
          <ac:picMkLst>
            <pc:docMk/>
            <pc:sldMk cId="3796044125" sldId="590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855" v="1933"/>
          <ac:picMkLst>
            <pc:docMk/>
            <pc:sldMk cId="3796044125" sldId="590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855" v="1953"/>
          <ac:picMkLst>
            <pc:docMk/>
            <pc:sldMk cId="3796044125" sldId="590"/>
            <ac:picMk id="41" creationId="{573FC53F-AC95-DA5A-6867-ACCBB5D25CE6}"/>
          </ac:picMkLst>
        </pc:picChg>
        <pc:picChg chg="del">
          <ac:chgData name="Laura Oathout" userId="6ff55ba14486fe89" providerId="LiveId" clId="{32F5CEB6-F8AD-45B2-BDAB-7CFB3CDC3267}" dt="2022-09-09T20:43:01.855" v="1923"/>
          <ac:picMkLst>
            <pc:docMk/>
            <pc:sldMk cId="3796044125" sldId="590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855" v="1925"/>
          <ac:picMkLst>
            <pc:docMk/>
            <pc:sldMk cId="3796044125" sldId="590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855" v="1935"/>
          <ac:picMkLst>
            <pc:docMk/>
            <pc:sldMk cId="3796044125" sldId="590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840" v="1917"/>
          <ac:picMkLst>
            <pc:docMk/>
            <pc:sldMk cId="3796044125" sldId="590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840" v="1909"/>
        <pc:sldMkLst>
          <pc:docMk/>
          <pc:sldMk cId="1891612835" sldId="592"/>
        </pc:sldMkLst>
        <pc:spChg chg="del">
          <ac:chgData name="Laura Oathout" userId="6ff55ba14486fe89" providerId="LiveId" clId="{32F5CEB6-F8AD-45B2-BDAB-7CFB3CDC3267}" dt="2022-09-09T20:43:01.808" v="1865"/>
          <ac:spMkLst>
            <pc:docMk/>
            <pc:sldMk cId="1891612835" sldId="592"/>
            <ac:spMk id="31" creationId="{DD6B5BEB-4C35-12CC-00E6-B5334352BB13}"/>
          </ac:spMkLst>
        </pc:spChg>
        <pc:spChg chg="del">
          <ac:chgData name="Laura Oathout" userId="6ff55ba14486fe89" providerId="LiveId" clId="{32F5CEB6-F8AD-45B2-BDAB-7CFB3CDC3267}" dt="2022-09-09T20:43:01.824" v="1899"/>
          <ac:spMkLst>
            <pc:docMk/>
            <pc:sldMk cId="1891612835" sldId="592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808" v="1867"/>
          <ac:spMkLst>
            <pc:docMk/>
            <pc:sldMk cId="1891612835" sldId="592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808" v="1873"/>
          <ac:spMkLst>
            <pc:docMk/>
            <pc:sldMk cId="1891612835" sldId="592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824" v="1897"/>
          <ac:spMkLst>
            <pc:docMk/>
            <pc:sldMk cId="1891612835" sldId="592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808" v="1885"/>
          <ac:spMkLst>
            <pc:docMk/>
            <pc:sldMk cId="1891612835" sldId="592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808" v="1883"/>
          <ac:spMkLst>
            <pc:docMk/>
            <pc:sldMk cId="1891612835" sldId="592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808" v="1891"/>
          <ac:spMkLst>
            <pc:docMk/>
            <pc:sldMk cId="1891612835" sldId="592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824" v="1903"/>
          <ac:spMkLst>
            <pc:docMk/>
            <pc:sldMk cId="1891612835" sldId="592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824" v="1901"/>
          <ac:grpSpMkLst>
            <pc:docMk/>
            <pc:sldMk cId="1891612835" sldId="592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808" v="1893"/>
          <ac:grpSpMkLst>
            <pc:docMk/>
            <pc:sldMk cId="1891612835" sldId="592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808" v="1895"/>
          <ac:grpSpMkLst>
            <pc:docMk/>
            <pc:sldMk cId="1891612835" sldId="592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808" v="1875"/>
          <ac:grpSpMkLst>
            <pc:docMk/>
            <pc:sldMk cId="1891612835" sldId="592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824" v="1905"/>
          <ac:picMkLst>
            <pc:docMk/>
            <pc:sldMk cId="1891612835" sldId="592"/>
            <ac:picMk id="16" creationId="{4F3B4EDD-6C41-9D2C-0475-E9AC9BD6590A}"/>
          </ac:picMkLst>
        </pc:picChg>
        <pc:picChg chg="del">
          <ac:chgData name="Laura Oathout" userId="6ff55ba14486fe89" providerId="LiveId" clId="{32F5CEB6-F8AD-45B2-BDAB-7CFB3CDC3267}" dt="2022-09-09T20:43:01.808" v="1869"/>
          <ac:picMkLst>
            <pc:docMk/>
            <pc:sldMk cId="1891612835" sldId="592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808" v="1881"/>
          <ac:picMkLst>
            <pc:docMk/>
            <pc:sldMk cId="1891612835" sldId="592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808" v="1887"/>
          <ac:picMkLst>
            <pc:docMk/>
            <pc:sldMk cId="1891612835" sldId="592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824" v="1907"/>
          <ac:picMkLst>
            <pc:docMk/>
            <pc:sldMk cId="1891612835" sldId="592"/>
            <ac:picMk id="41" creationId="{7EA7910C-3E8F-D169-DD72-3D1B70D68651}"/>
          </ac:picMkLst>
        </pc:picChg>
        <pc:picChg chg="del">
          <ac:chgData name="Laura Oathout" userId="6ff55ba14486fe89" providerId="LiveId" clId="{32F5CEB6-F8AD-45B2-BDAB-7CFB3CDC3267}" dt="2022-09-09T20:43:01.808" v="1877"/>
          <ac:picMkLst>
            <pc:docMk/>
            <pc:sldMk cId="1891612835" sldId="592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808" v="1879"/>
          <ac:picMkLst>
            <pc:docMk/>
            <pc:sldMk cId="1891612835" sldId="592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808" v="1889"/>
          <ac:picMkLst>
            <pc:docMk/>
            <pc:sldMk cId="1891612835" sldId="592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808" v="1871"/>
          <ac:picMkLst>
            <pc:docMk/>
            <pc:sldMk cId="1891612835" sldId="592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803" v="1863"/>
        <pc:sldMkLst>
          <pc:docMk/>
          <pc:sldMk cId="3454858861" sldId="594"/>
        </pc:sldMkLst>
        <pc:spChg chg="del">
          <ac:chgData name="Laura Oathout" userId="6ff55ba14486fe89" providerId="LiveId" clId="{32F5CEB6-F8AD-45B2-BDAB-7CFB3CDC3267}" dt="2022-09-09T20:43:01.756" v="1819"/>
          <ac:spMkLst>
            <pc:docMk/>
            <pc:sldMk cId="3454858861" sldId="594"/>
            <ac:spMk id="31" creationId="{6A048487-EAAC-017F-D2DA-00A917A6F3FE}"/>
          </ac:spMkLst>
        </pc:spChg>
        <pc:spChg chg="del">
          <ac:chgData name="Laura Oathout" userId="6ff55ba14486fe89" providerId="LiveId" clId="{32F5CEB6-F8AD-45B2-BDAB-7CFB3CDC3267}" dt="2022-09-09T20:43:01.772" v="1855"/>
          <ac:spMkLst>
            <pc:docMk/>
            <pc:sldMk cId="3454858861" sldId="59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772" v="1821"/>
          <ac:spMkLst>
            <pc:docMk/>
            <pc:sldMk cId="3454858861" sldId="594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772" v="1827"/>
          <ac:spMkLst>
            <pc:docMk/>
            <pc:sldMk cId="3454858861" sldId="59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772" v="1853"/>
          <ac:spMkLst>
            <pc:docMk/>
            <pc:sldMk cId="3454858861" sldId="59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772" v="1839"/>
          <ac:spMkLst>
            <pc:docMk/>
            <pc:sldMk cId="3454858861" sldId="59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772" v="1837"/>
          <ac:spMkLst>
            <pc:docMk/>
            <pc:sldMk cId="3454858861" sldId="59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772" v="1847"/>
          <ac:spMkLst>
            <pc:docMk/>
            <pc:sldMk cId="3454858861" sldId="594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772" v="1845"/>
          <ac:spMkLst>
            <pc:docMk/>
            <pc:sldMk cId="3454858861" sldId="594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772" v="1857"/>
          <ac:grpSpMkLst>
            <pc:docMk/>
            <pc:sldMk cId="3454858861" sldId="594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772" v="1849"/>
          <ac:grpSpMkLst>
            <pc:docMk/>
            <pc:sldMk cId="3454858861" sldId="59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772" v="1851"/>
          <ac:grpSpMkLst>
            <pc:docMk/>
            <pc:sldMk cId="3454858861" sldId="59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772" v="1829"/>
          <ac:grpSpMkLst>
            <pc:docMk/>
            <pc:sldMk cId="3454858861" sldId="594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772" v="1859"/>
          <ac:picMkLst>
            <pc:docMk/>
            <pc:sldMk cId="3454858861" sldId="594"/>
            <ac:picMk id="16" creationId="{99E15C6B-3D48-6552-DE42-8FC49508D2E2}"/>
          </ac:picMkLst>
        </pc:picChg>
        <pc:picChg chg="del">
          <ac:chgData name="Laura Oathout" userId="6ff55ba14486fe89" providerId="LiveId" clId="{32F5CEB6-F8AD-45B2-BDAB-7CFB3CDC3267}" dt="2022-09-09T20:43:01.772" v="1823"/>
          <ac:picMkLst>
            <pc:docMk/>
            <pc:sldMk cId="3454858861" sldId="59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772" v="1835"/>
          <ac:picMkLst>
            <pc:docMk/>
            <pc:sldMk cId="3454858861" sldId="59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772" v="1841"/>
          <ac:picMkLst>
            <pc:docMk/>
            <pc:sldMk cId="3454858861" sldId="59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772" v="1861"/>
          <ac:picMkLst>
            <pc:docMk/>
            <pc:sldMk cId="3454858861" sldId="594"/>
            <ac:picMk id="41" creationId="{53176E4D-6BAE-33AC-76EE-B260BC61C3C8}"/>
          </ac:picMkLst>
        </pc:picChg>
        <pc:picChg chg="del">
          <ac:chgData name="Laura Oathout" userId="6ff55ba14486fe89" providerId="LiveId" clId="{32F5CEB6-F8AD-45B2-BDAB-7CFB3CDC3267}" dt="2022-09-09T20:43:01.772" v="1831"/>
          <ac:picMkLst>
            <pc:docMk/>
            <pc:sldMk cId="3454858861" sldId="59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772" v="1833"/>
          <ac:picMkLst>
            <pc:docMk/>
            <pc:sldMk cId="3454858861" sldId="59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772" v="1843"/>
          <ac:picMkLst>
            <pc:docMk/>
            <pc:sldMk cId="3454858861" sldId="59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772" v="1825"/>
          <ac:picMkLst>
            <pc:docMk/>
            <pc:sldMk cId="3454858861" sldId="594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756" v="1817"/>
        <pc:sldMkLst>
          <pc:docMk/>
          <pc:sldMk cId="3777942034" sldId="595"/>
        </pc:sldMkLst>
        <pc:spChg chg="del">
          <ac:chgData name="Laura Oathout" userId="6ff55ba14486fe89" providerId="LiveId" clId="{32F5CEB6-F8AD-45B2-BDAB-7CFB3CDC3267}" dt="2022-09-09T20:43:01.724" v="1773"/>
          <ac:spMkLst>
            <pc:docMk/>
            <pc:sldMk cId="3777942034" sldId="595"/>
            <ac:spMk id="31" creationId="{946C5DDA-91FB-18AE-C21C-8A3C845A4A92}"/>
          </ac:spMkLst>
        </pc:spChg>
        <pc:spChg chg="del">
          <ac:chgData name="Laura Oathout" userId="6ff55ba14486fe89" providerId="LiveId" clId="{32F5CEB6-F8AD-45B2-BDAB-7CFB3CDC3267}" dt="2022-09-09T20:43:01.740" v="1809"/>
          <ac:spMkLst>
            <pc:docMk/>
            <pc:sldMk cId="3777942034" sldId="59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724" v="1775"/>
          <ac:spMkLst>
            <pc:docMk/>
            <pc:sldMk cId="3777942034" sldId="595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724" v="1781"/>
          <ac:spMkLst>
            <pc:docMk/>
            <pc:sldMk cId="3777942034" sldId="59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740" v="1807"/>
          <ac:spMkLst>
            <pc:docMk/>
            <pc:sldMk cId="3777942034" sldId="59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740" v="1793"/>
          <ac:spMkLst>
            <pc:docMk/>
            <pc:sldMk cId="3777942034" sldId="59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740" v="1791"/>
          <ac:spMkLst>
            <pc:docMk/>
            <pc:sldMk cId="3777942034" sldId="59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740" v="1801"/>
          <ac:spMkLst>
            <pc:docMk/>
            <pc:sldMk cId="3777942034" sldId="595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740" v="1799"/>
          <ac:spMkLst>
            <pc:docMk/>
            <pc:sldMk cId="3777942034" sldId="595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740" v="1811"/>
          <ac:grpSpMkLst>
            <pc:docMk/>
            <pc:sldMk cId="3777942034" sldId="595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740" v="1803"/>
          <ac:grpSpMkLst>
            <pc:docMk/>
            <pc:sldMk cId="3777942034" sldId="59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740" v="1805"/>
          <ac:grpSpMkLst>
            <pc:docMk/>
            <pc:sldMk cId="3777942034" sldId="59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724" v="1783"/>
          <ac:grpSpMkLst>
            <pc:docMk/>
            <pc:sldMk cId="3777942034" sldId="595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740" v="1813"/>
          <ac:picMkLst>
            <pc:docMk/>
            <pc:sldMk cId="3777942034" sldId="595"/>
            <ac:picMk id="10" creationId="{C2C4A7EF-5501-EA41-F399-4C79E8A4DFA6}"/>
          </ac:picMkLst>
        </pc:picChg>
        <pc:picChg chg="del">
          <ac:chgData name="Laura Oathout" userId="6ff55ba14486fe89" providerId="LiveId" clId="{32F5CEB6-F8AD-45B2-BDAB-7CFB3CDC3267}" dt="2022-09-09T20:43:01.724" v="1777"/>
          <ac:picMkLst>
            <pc:docMk/>
            <pc:sldMk cId="3777942034" sldId="59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724" v="1789"/>
          <ac:picMkLst>
            <pc:docMk/>
            <pc:sldMk cId="3777942034" sldId="59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740" v="1795"/>
          <ac:picMkLst>
            <pc:docMk/>
            <pc:sldMk cId="3777942034" sldId="59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740" v="1815"/>
          <ac:picMkLst>
            <pc:docMk/>
            <pc:sldMk cId="3777942034" sldId="595"/>
            <ac:picMk id="41" creationId="{20033CC7-20BD-2D20-27F2-1C7636175BEF}"/>
          </ac:picMkLst>
        </pc:picChg>
        <pc:picChg chg="del">
          <ac:chgData name="Laura Oathout" userId="6ff55ba14486fe89" providerId="LiveId" clId="{32F5CEB6-F8AD-45B2-BDAB-7CFB3CDC3267}" dt="2022-09-09T20:43:01.724" v="1785"/>
          <ac:picMkLst>
            <pc:docMk/>
            <pc:sldMk cId="3777942034" sldId="59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724" v="1787"/>
          <ac:picMkLst>
            <pc:docMk/>
            <pc:sldMk cId="3777942034" sldId="59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740" v="1797"/>
          <ac:picMkLst>
            <pc:docMk/>
            <pc:sldMk cId="3777942034" sldId="59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724" v="1779"/>
          <ac:picMkLst>
            <pc:docMk/>
            <pc:sldMk cId="3777942034" sldId="595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724" v="1771"/>
        <pc:sldMkLst>
          <pc:docMk/>
          <pc:sldMk cId="1094898444" sldId="597"/>
        </pc:sldMkLst>
        <pc:spChg chg="del">
          <ac:chgData name="Laura Oathout" userId="6ff55ba14486fe89" providerId="LiveId" clId="{32F5CEB6-F8AD-45B2-BDAB-7CFB3CDC3267}" dt="2022-09-09T20:43:01.708" v="1759"/>
          <ac:spMkLst>
            <pc:docMk/>
            <pc:sldMk cId="1094898444" sldId="597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687" v="1727"/>
          <ac:spMkLst>
            <pc:docMk/>
            <pc:sldMk cId="1094898444" sldId="597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708" v="1767"/>
          <ac:spMkLst>
            <pc:docMk/>
            <pc:sldMk cId="1094898444" sldId="597"/>
            <ac:spMk id="54" creationId="{1F2129B9-CD1E-081F-65DD-A4448337F31B}"/>
          </ac:spMkLst>
        </pc:spChg>
        <pc:spChg chg="del">
          <ac:chgData name="Laura Oathout" userId="6ff55ba14486fe89" providerId="LiveId" clId="{32F5CEB6-F8AD-45B2-BDAB-7CFB3CDC3267}" dt="2022-09-09T20:43:01.687" v="1733"/>
          <ac:spMkLst>
            <pc:docMk/>
            <pc:sldMk cId="1094898444" sldId="597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708" v="1757"/>
          <ac:spMkLst>
            <pc:docMk/>
            <pc:sldMk cId="1094898444" sldId="597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703" v="1745"/>
          <ac:spMkLst>
            <pc:docMk/>
            <pc:sldMk cId="1094898444" sldId="597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703" v="1743"/>
          <ac:spMkLst>
            <pc:docMk/>
            <pc:sldMk cId="1094898444" sldId="597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703" v="1751"/>
          <ac:spMkLst>
            <pc:docMk/>
            <pc:sldMk cId="1094898444" sldId="597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708" v="1763"/>
          <ac:spMkLst>
            <pc:docMk/>
            <pc:sldMk cId="1094898444" sldId="597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708" v="1761"/>
          <ac:grpSpMkLst>
            <pc:docMk/>
            <pc:sldMk cId="1094898444" sldId="597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703" v="1753"/>
          <ac:grpSpMkLst>
            <pc:docMk/>
            <pc:sldMk cId="1094898444" sldId="597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708" v="1755"/>
          <ac:grpSpMkLst>
            <pc:docMk/>
            <pc:sldMk cId="1094898444" sldId="597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687" v="1735"/>
          <ac:grpSpMkLst>
            <pc:docMk/>
            <pc:sldMk cId="1094898444" sldId="597"/>
            <ac:grpSpMk id="45" creationId="{3059F88B-A4D4-B99A-68C3-51CAC35DD2CD}"/>
          </ac:grpSpMkLst>
        </pc:grpChg>
        <pc:grpChg chg="del">
          <ac:chgData name="Laura Oathout" userId="6ff55ba14486fe89" providerId="LiveId" clId="{32F5CEB6-F8AD-45B2-BDAB-7CFB3CDC3267}" dt="2022-09-09T20:43:01.708" v="1765"/>
          <ac:grpSpMkLst>
            <pc:docMk/>
            <pc:sldMk cId="1094898444" sldId="597"/>
            <ac:grpSpMk id="53" creationId="{CFE43393-AED3-4B12-2709-3AE23ADF381B}"/>
          </ac:grpSpMkLst>
        </pc:grpChg>
        <pc:picChg chg="del">
          <ac:chgData name="Laura Oathout" userId="6ff55ba14486fe89" providerId="LiveId" clId="{32F5CEB6-F8AD-45B2-BDAB-7CFB3CDC3267}" dt="2022-09-09T20:43:01.687" v="1729"/>
          <ac:picMkLst>
            <pc:docMk/>
            <pc:sldMk cId="1094898444" sldId="597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703" v="1741"/>
          <ac:picMkLst>
            <pc:docMk/>
            <pc:sldMk cId="1094898444" sldId="597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703" v="1747"/>
          <ac:picMkLst>
            <pc:docMk/>
            <pc:sldMk cId="1094898444" sldId="597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703" v="1737"/>
          <ac:picMkLst>
            <pc:docMk/>
            <pc:sldMk cId="1094898444" sldId="597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703" v="1739"/>
          <ac:picMkLst>
            <pc:docMk/>
            <pc:sldMk cId="1094898444" sldId="597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703" v="1749"/>
          <ac:picMkLst>
            <pc:docMk/>
            <pc:sldMk cId="1094898444" sldId="597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687" v="1725"/>
          <ac:picMkLst>
            <pc:docMk/>
            <pc:sldMk cId="1094898444" sldId="597"/>
            <ac:picMk id="56" creationId="{8FF825C7-FF7E-3EC0-F3DC-1A58C6E2C35F}"/>
          </ac:picMkLst>
        </pc:picChg>
        <pc:picChg chg="del">
          <ac:chgData name="Laura Oathout" userId="6ff55ba14486fe89" providerId="LiveId" clId="{32F5CEB6-F8AD-45B2-BDAB-7CFB3CDC3267}" dt="2022-09-09T20:43:01.708" v="1769"/>
          <ac:picMkLst>
            <pc:docMk/>
            <pc:sldMk cId="1094898444" sldId="597"/>
            <ac:picMk id="58" creationId="{263611F5-C4FC-7433-E0A8-EA5754122187}"/>
          </ac:picMkLst>
        </pc:picChg>
        <pc:picChg chg="del">
          <ac:chgData name="Laura Oathout" userId="6ff55ba14486fe89" providerId="LiveId" clId="{32F5CEB6-F8AD-45B2-BDAB-7CFB3CDC3267}" dt="2022-09-09T20:43:01.687" v="1731"/>
          <ac:picMkLst>
            <pc:docMk/>
            <pc:sldMk cId="1094898444" sldId="597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687" v="1723"/>
        <pc:sldMkLst>
          <pc:docMk/>
          <pc:sldMk cId="1111599183" sldId="599"/>
        </pc:sldMkLst>
        <pc:spChg chg="del">
          <ac:chgData name="Laura Oathout" userId="6ff55ba14486fe89" providerId="LiveId" clId="{32F5CEB6-F8AD-45B2-BDAB-7CFB3CDC3267}" dt="2022-09-09T20:43:01.671" v="1715"/>
          <ac:spMkLst>
            <pc:docMk/>
            <pc:sldMk cId="1111599183" sldId="599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656" v="1681"/>
          <ac:spMkLst>
            <pc:docMk/>
            <pc:sldMk cId="1111599183" sldId="599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656" v="1687"/>
          <ac:spMkLst>
            <pc:docMk/>
            <pc:sldMk cId="1111599183" sldId="599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671" v="1713"/>
          <ac:spMkLst>
            <pc:docMk/>
            <pc:sldMk cId="1111599183" sldId="599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656" v="1699"/>
          <ac:spMkLst>
            <pc:docMk/>
            <pc:sldMk cId="1111599183" sldId="599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656" v="1697"/>
          <ac:spMkLst>
            <pc:docMk/>
            <pc:sldMk cId="1111599183" sldId="599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671" v="1707"/>
          <ac:spMkLst>
            <pc:docMk/>
            <pc:sldMk cId="1111599183" sldId="599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671" v="1705"/>
          <ac:spMkLst>
            <pc:docMk/>
            <pc:sldMk cId="1111599183" sldId="599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671" v="1717"/>
          <ac:grpSpMkLst>
            <pc:docMk/>
            <pc:sldMk cId="1111599183" sldId="599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671" v="1709"/>
          <ac:grpSpMkLst>
            <pc:docMk/>
            <pc:sldMk cId="1111599183" sldId="599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671" v="1711"/>
          <ac:grpSpMkLst>
            <pc:docMk/>
            <pc:sldMk cId="1111599183" sldId="599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656" v="1689"/>
          <ac:grpSpMkLst>
            <pc:docMk/>
            <pc:sldMk cId="1111599183" sldId="599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656" v="1679"/>
          <ac:picMkLst>
            <pc:docMk/>
            <pc:sldMk cId="1111599183" sldId="599"/>
            <ac:picMk id="7" creationId="{0F2A8FD8-6CD5-1489-252C-77CAFA600D8A}"/>
          </ac:picMkLst>
        </pc:picChg>
        <pc:picChg chg="del">
          <ac:chgData name="Laura Oathout" userId="6ff55ba14486fe89" providerId="LiveId" clId="{32F5CEB6-F8AD-45B2-BDAB-7CFB3CDC3267}" dt="2022-09-09T20:43:01.656" v="1683"/>
          <ac:picMkLst>
            <pc:docMk/>
            <pc:sldMk cId="1111599183" sldId="599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671" v="1719"/>
          <ac:picMkLst>
            <pc:docMk/>
            <pc:sldMk cId="1111599183" sldId="599"/>
            <ac:picMk id="31" creationId="{C9694BBD-7623-73BA-FC40-A876C4C41528}"/>
          </ac:picMkLst>
        </pc:picChg>
        <pc:picChg chg="del">
          <ac:chgData name="Laura Oathout" userId="6ff55ba14486fe89" providerId="LiveId" clId="{32F5CEB6-F8AD-45B2-BDAB-7CFB3CDC3267}" dt="2022-09-09T20:43:01.656" v="1695"/>
          <ac:picMkLst>
            <pc:docMk/>
            <pc:sldMk cId="1111599183" sldId="599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656" v="1701"/>
          <ac:picMkLst>
            <pc:docMk/>
            <pc:sldMk cId="1111599183" sldId="599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671" v="1721"/>
          <ac:picMkLst>
            <pc:docMk/>
            <pc:sldMk cId="1111599183" sldId="599"/>
            <ac:picMk id="41" creationId="{F39ABF84-4712-CA9B-62EF-31B2B3D70D2A}"/>
          </ac:picMkLst>
        </pc:picChg>
        <pc:picChg chg="del">
          <ac:chgData name="Laura Oathout" userId="6ff55ba14486fe89" providerId="LiveId" clId="{32F5CEB6-F8AD-45B2-BDAB-7CFB3CDC3267}" dt="2022-09-09T20:43:01.656" v="1691"/>
          <ac:picMkLst>
            <pc:docMk/>
            <pc:sldMk cId="1111599183" sldId="599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656" v="1693"/>
          <ac:picMkLst>
            <pc:docMk/>
            <pc:sldMk cId="1111599183" sldId="599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671" v="1703"/>
          <ac:picMkLst>
            <pc:docMk/>
            <pc:sldMk cId="1111599183" sldId="599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656" v="1685"/>
          <ac:picMkLst>
            <pc:docMk/>
            <pc:sldMk cId="1111599183" sldId="599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640" v="1677"/>
        <pc:sldMkLst>
          <pc:docMk/>
          <pc:sldMk cId="1055980482" sldId="600"/>
        </pc:sldMkLst>
        <pc:spChg chg="del">
          <ac:chgData name="Laura Oathout" userId="6ff55ba14486fe89" providerId="LiveId" clId="{32F5CEB6-F8AD-45B2-BDAB-7CFB3CDC3267}" dt="2022-09-09T20:43:01.624" v="1633"/>
          <ac:spMkLst>
            <pc:docMk/>
            <pc:sldMk cId="1055980482" sldId="600"/>
            <ac:spMk id="10" creationId="{C0990ED3-E2FB-B16A-F31A-3787494B48BD}"/>
          </ac:spMkLst>
        </pc:spChg>
        <pc:spChg chg="del">
          <ac:chgData name="Laura Oathout" userId="6ff55ba14486fe89" providerId="LiveId" clId="{32F5CEB6-F8AD-45B2-BDAB-7CFB3CDC3267}" dt="2022-09-09T20:43:01.624" v="1669"/>
          <ac:spMkLst>
            <pc:docMk/>
            <pc:sldMk cId="1055980482" sldId="600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624" v="1635"/>
          <ac:spMkLst>
            <pc:docMk/>
            <pc:sldMk cId="1055980482" sldId="600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624" v="1641"/>
          <ac:spMkLst>
            <pc:docMk/>
            <pc:sldMk cId="1055980482" sldId="600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624" v="1667"/>
          <ac:spMkLst>
            <pc:docMk/>
            <pc:sldMk cId="1055980482" sldId="600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624" v="1653"/>
          <ac:spMkLst>
            <pc:docMk/>
            <pc:sldMk cId="1055980482" sldId="600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624" v="1651"/>
          <ac:spMkLst>
            <pc:docMk/>
            <pc:sldMk cId="1055980482" sldId="600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624" v="1661"/>
          <ac:spMkLst>
            <pc:docMk/>
            <pc:sldMk cId="1055980482" sldId="600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624" v="1659"/>
          <ac:spMkLst>
            <pc:docMk/>
            <pc:sldMk cId="1055980482" sldId="600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640" v="1671"/>
          <ac:grpSpMkLst>
            <pc:docMk/>
            <pc:sldMk cId="1055980482" sldId="600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624" v="1663"/>
          <ac:grpSpMkLst>
            <pc:docMk/>
            <pc:sldMk cId="1055980482" sldId="600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624" v="1665"/>
          <ac:grpSpMkLst>
            <pc:docMk/>
            <pc:sldMk cId="1055980482" sldId="600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624" v="1643"/>
          <ac:grpSpMkLst>
            <pc:docMk/>
            <pc:sldMk cId="1055980482" sldId="600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640" v="1673"/>
          <ac:picMkLst>
            <pc:docMk/>
            <pc:sldMk cId="1055980482" sldId="600"/>
            <ac:picMk id="18" creationId="{77BE52DA-3860-D002-778C-073F42E0C598}"/>
          </ac:picMkLst>
        </pc:picChg>
        <pc:picChg chg="del">
          <ac:chgData name="Laura Oathout" userId="6ff55ba14486fe89" providerId="LiveId" clId="{32F5CEB6-F8AD-45B2-BDAB-7CFB3CDC3267}" dt="2022-09-09T20:43:01.624" v="1637"/>
          <ac:picMkLst>
            <pc:docMk/>
            <pc:sldMk cId="1055980482" sldId="600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624" v="1649"/>
          <ac:picMkLst>
            <pc:docMk/>
            <pc:sldMk cId="1055980482" sldId="600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624" v="1655"/>
          <ac:picMkLst>
            <pc:docMk/>
            <pc:sldMk cId="1055980482" sldId="600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640" v="1675"/>
          <ac:picMkLst>
            <pc:docMk/>
            <pc:sldMk cId="1055980482" sldId="600"/>
            <ac:picMk id="41" creationId="{A95761F6-2EF5-B2AF-B3B2-5FE687B6BEF9}"/>
          </ac:picMkLst>
        </pc:picChg>
        <pc:picChg chg="del">
          <ac:chgData name="Laura Oathout" userId="6ff55ba14486fe89" providerId="LiveId" clId="{32F5CEB6-F8AD-45B2-BDAB-7CFB3CDC3267}" dt="2022-09-09T20:43:01.624" v="1645"/>
          <ac:picMkLst>
            <pc:docMk/>
            <pc:sldMk cId="1055980482" sldId="600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624" v="1647"/>
          <ac:picMkLst>
            <pc:docMk/>
            <pc:sldMk cId="1055980482" sldId="600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624" v="1657"/>
          <ac:picMkLst>
            <pc:docMk/>
            <pc:sldMk cId="1055980482" sldId="600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624" v="1639"/>
          <ac:picMkLst>
            <pc:docMk/>
            <pc:sldMk cId="1055980482" sldId="600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608" v="1631"/>
        <pc:sldMkLst>
          <pc:docMk/>
          <pc:sldMk cId="3190481614" sldId="601"/>
        </pc:sldMkLst>
        <pc:spChg chg="del">
          <ac:chgData name="Laura Oathout" userId="6ff55ba14486fe89" providerId="LiveId" clId="{32F5CEB6-F8AD-45B2-BDAB-7CFB3CDC3267}" dt="2022-09-09T20:43:01.583" v="1621"/>
          <ac:spMkLst>
            <pc:docMk/>
            <pc:sldMk cId="3190481614" sldId="601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583" v="1589"/>
          <ac:spMkLst>
            <pc:docMk/>
            <pc:sldMk cId="3190481614" sldId="601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583" v="1587"/>
          <ac:spMkLst>
            <pc:docMk/>
            <pc:sldMk cId="3190481614" sldId="601"/>
            <ac:spMk id="56" creationId="{4BAA3D46-86B0-78AF-17E4-AD4F0609F8D0}"/>
          </ac:spMkLst>
        </pc:spChg>
        <pc:spChg chg="del">
          <ac:chgData name="Laura Oathout" userId="6ff55ba14486fe89" providerId="LiveId" clId="{32F5CEB6-F8AD-45B2-BDAB-7CFB3CDC3267}" dt="2022-09-09T20:43:01.583" v="1595"/>
          <ac:spMkLst>
            <pc:docMk/>
            <pc:sldMk cId="3190481614" sldId="601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583" v="1619"/>
          <ac:spMkLst>
            <pc:docMk/>
            <pc:sldMk cId="3190481614" sldId="601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583" v="1607"/>
          <ac:spMkLst>
            <pc:docMk/>
            <pc:sldMk cId="3190481614" sldId="601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583" v="1605"/>
          <ac:spMkLst>
            <pc:docMk/>
            <pc:sldMk cId="3190481614" sldId="601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583" v="1613"/>
          <ac:spMkLst>
            <pc:docMk/>
            <pc:sldMk cId="3190481614" sldId="601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583" v="1625"/>
          <ac:spMkLst>
            <pc:docMk/>
            <pc:sldMk cId="3190481614" sldId="601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583" v="1623"/>
          <ac:grpSpMkLst>
            <pc:docMk/>
            <pc:sldMk cId="3190481614" sldId="601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583" v="1615"/>
          <ac:grpSpMkLst>
            <pc:docMk/>
            <pc:sldMk cId="3190481614" sldId="601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583" v="1617"/>
          <ac:grpSpMkLst>
            <pc:docMk/>
            <pc:sldMk cId="3190481614" sldId="601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583" v="1597"/>
          <ac:grpSpMkLst>
            <pc:docMk/>
            <pc:sldMk cId="3190481614" sldId="601"/>
            <ac:grpSpMk id="45" creationId="{3059F88B-A4D4-B99A-68C3-51CAC35DD2CD}"/>
          </ac:grpSpMkLst>
        </pc:grpChg>
        <pc:grpChg chg="del">
          <ac:chgData name="Laura Oathout" userId="6ff55ba14486fe89" providerId="LiveId" clId="{32F5CEB6-F8AD-45B2-BDAB-7CFB3CDC3267}" dt="2022-09-09T20:43:01.598" v="1627"/>
          <ac:grpSpMkLst>
            <pc:docMk/>
            <pc:sldMk cId="3190481614" sldId="601"/>
            <ac:grpSpMk id="54" creationId="{2A407EF6-1BEC-C516-316E-3F23D2587389}"/>
          </ac:grpSpMkLst>
        </pc:grpChg>
        <pc:picChg chg="del">
          <ac:chgData name="Laura Oathout" userId="6ff55ba14486fe89" providerId="LiveId" clId="{32F5CEB6-F8AD-45B2-BDAB-7CFB3CDC3267}" dt="2022-09-09T20:43:01.583" v="1591"/>
          <ac:picMkLst>
            <pc:docMk/>
            <pc:sldMk cId="3190481614" sldId="601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583" v="1603"/>
          <ac:picMkLst>
            <pc:docMk/>
            <pc:sldMk cId="3190481614" sldId="601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583" v="1609"/>
          <ac:picMkLst>
            <pc:docMk/>
            <pc:sldMk cId="3190481614" sldId="601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583" v="1599"/>
          <ac:picMkLst>
            <pc:docMk/>
            <pc:sldMk cId="3190481614" sldId="601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583" v="1601"/>
          <ac:picMkLst>
            <pc:docMk/>
            <pc:sldMk cId="3190481614" sldId="601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583" v="1611"/>
          <ac:picMkLst>
            <pc:docMk/>
            <pc:sldMk cId="3190481614" sldId="601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598" v="1629"/>
          <ac:picMkLst>
            <pc:docMk/>
            <pc:sldMk cId="3190481614" sldId="601"/>
            <ac:picMk id="58" creationId="{B1F0AC82-E974-CF0D-753D-9C6D0C3F8723}"/>
          </ac:picMkLst>
        </pc:picChg>
        <pc:picChg chg="del">
          <ac:chgData name="Laura Oathout" userId="6ff55ba14486fe89" providerId="LiveId" clId="{32F5CEB6-F8AD-45B2-BDAB-7CFB3CDC3267}" dt="2022-09-09T20:43:01.583" v="1593"/>
          <ac:picMkLst>
            <pc:docMk/>
            <pc:sldMk cId="3190481614" sldId="601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854" v="545"/>
        <pc:sldMkLst>
          <pc:docMk/>
          <pc:sldMk cId="4131641614" sldId="602"/>
        </pc:sldMkLst>
        <pc:spChg chg="del">
          <ac:chgData name="Laura Oathout" userId="6ff55ba14486fe89" providerId="LiveId" clId="{32F5CEB6-F8AD-45B2-BDAB-7CFB3CDC3267}" dt="2022-09-09T20:43:00.825" v="505"/>
          <ac:spMkLst>
            <pc:docMk/>
            <pc:sldMk cId="4131641614" sldId="602"/>
            <ac:spMk id="16" creationId="{58CAE21D-E77F-77D2-3468-A960A33978D1}"/>
          </ac:spMkLst>
        </pc:spChg>
        <pc:spChg chg="del">
          <ac:chgData name="Laura Oathout" userId="6ff55ba14486fe89" providerId="LiveId" clId="{32F5CEB6-F8AD-45B2-BDAB-7CFB3CDC3267}" dt="2022-09-09T20:43:00.825" v="501"/>
          <ac:spMkLst>
            <pc:docMk/>
            <pc:sldMk cId="4131641614" sldId="602"/>
            <ac:spMk id="31" creationId="{BCAA6357-DD4A-16D7-2535-F218A76EAC4F}"/>
          </ac:spMkLst>
        </pc:spChg>
        <pc:spChg chg="del">
          <ac:chgData name="Laura Oathout" userId="6ff55ba14486fe89" providerId="LiveId" clId="{32F5CEB6-F8AD-45B2-BDAB-7CFB3CDC3267}" dt="2022-09-09T20:43:00.838" v="537"/>
          <ac:spMkLst>
            <pc:docMk/>
            <pc:sldMk cId="4131641614" sldId="602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0.825" v="499"/>
          <ac:spMkLst>
            <pc:docMk/>
            <pc:sldMk cId="4131641614" sldId="602"/>
            <ac:spMk id="59" creationId="{CF8E54A4-E501-DEA5-1A5F-3FC940C00671}"/>
          </ac:spMkLst>
        </pc:spChg>
        <pc:spChg chg="del">
          <ac:chgData name="Laura Oathout" userId="6ff55ba14486fe89" providerId="LiveId" clId="{32F5CEB6-F8AD-45B2-BDAB-7CFB3CDC3267}" dt="2022-09-09T20:43:00.838" v="529"/>
          <ac:spMkLst>
            <pc:docMk/>
            <pc:sldMk cId="4131641614" sldId="602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0.838" v="535"/>
          <ac:spMkLst>
            <pc:docMk/>
            <pc:sldMk cId="4131641614" sldId="602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0.838" v="521"/>
          <ac:spMkLst>
            <pc:docMk/>
            <pc:sldMk cId="4131641614" sldId="602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0.838" v="519"/>
          <ac:spMkLst>
            <pc:docMk/>
            <pc:sldMk cId="4131641614" sldId="602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0.838" v="527"/>
          <ac:spMkLst>
            <pc:docMk/>
            <pc:sldMk cId="4131641614" sldId="602"/>
            <ac:spMk id="73" creationId="{F752CBC9-1259-C55B-39AC-9988DB3A2C12}"/>
          </ac:spMkLst>
        </pc:spChg>
        <pc:grpChg chg="del">
          <ac:chgData name="Laura Oathout" userId="6ff55ba14486fe89" providerId="LiveId" clId="{32F5CEB6-F8AD-45B2-BDAB-7CFB3CDC3267}" dt="2022-09-09T20:43:00.838" v="531"/>
          <ac:grpSpMkLst>
            <pc:docMk/>
            <pc:sldMk cId="4131641614" sldId="602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0.838" v="533"/>
          <ac:grpSpMkLst>
            <pc:docMk/>
            <pc:sldMk cId="4131641614" sldId="602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0.838" v="509"/>
          <ac:grpSpMkLst>
            <pc:docMk/>
            <pc:sldMk cId="4131641614" sldId="602"/>
            <ac:grpSpMk id="77" creationId="{8E199991-51E0-39AD-21A4-583DFF179503}"/>
          </ac:grpSpMkLst>
        </pc:grpChg>
        <pc:picChg chg="del">
          <ac:chgData name="Laura Oathout" userId="6ff55ba14486fe89" providerId="LiveId" clId="{32F5CEB6-F8AD-45B2-BDAB-7CFB3CDC3267}" dt="2022-09-09T20:43:00.838" v="539"/>
          <ac:picMkLst>
            <pc:docMk/>
            <pc:sldMk cId="4131641614" sldId="602"/>
            <ac:picMk id="6" creationId="{8066BC2A-0AC0-84E2-A32E-287EA04F95E9}"/>
          </ac:picMkLst>
        </pc:picChg>
        <pc:picChg chg="del">
          <ac:chgData name="Laura Oathout" userId="6ff55ba14486fe89" providerId="LiveId" clId="{32F5CEB6-F8AD-45B2-BDAB-7CFB3CDC3267}" dt="2022-09-09T20:43:00.838" v="541"/>
          <ac:picMkLst>
            <pc:docMk/>
            <pc:sldMk cId="4131641614" sldId="602"/>
            <ac:picMk id="8" creationId="{8BF99E1A-1E6D-ED89-034C-8DA537D279DF}"/>
          </ac:picMkLst>
        </pc:picChg>
        <pc:picChg chg="del">
          <ac:chgData name="Laura Oathout" userId="6ff55ba14486fe89" providerId="LiveId" clId="{32F5CEB6-F8AD-45B2-BDAB-7CFB3CDC3267}" dt="2022-09-09T20:43:00.825" v="503"/>
          <ac:picMkLst>
            <pc:docMk/>
            <pc:sldMk cId="4131641614" sldId="602"/>
            <ac:picMk id="18" creationId="{4BDE39E3-C2BA-20BD-AB43-DDD12A114BA0}"/>
          </ac:picMkLst>
        </pc:picChg>
        <pc:picChg chg="del">
          <ac:chgData name="Laura Oathout" userId="6ff55ba14486fe89" providerId="LiveId" clId="{32F5CEB6-F8AD-45B2-BDAB-7CFB3CDC3267}" dt="2022-09-09T20:43:00.825" v="507"/>
          <ac:picMkLst>
            <pc:docMk/>
            <pc:sldMk cId="4131641614" sldId="602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0.838" v="543"/>
          <ac:picMkLst>
            <pc:docMk/>
            <pc:sldMk cId="4131641614" sldId="602"/>
            <ac:picMk id="29" creationId="{EC7EDFAA-A695-A01E-D031-9BDF6D12890E}"/>
          </ac:picMkLst>
        </pc:picChg>
        <pc:picChg chg="del">
          <ac:chgData name="Laura Oathout" userId="6ff55ba14486fe89" providerId="LiveId" clId="{32F5CEB6-F8AD-45B2-BDAB-7CFB3CDC3267}" dt="2022-09-09T20:43:00.838" v="517"/>
          <ac:picMkLst>
            <pc:docMk/>
            <pc:sldMk cId="4131641614" sldId="602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0.838" v="523"/>
          <ac:picMkLst>
            <pc:docMk/>
            <pc:sldMk cId="4131641614" sldId="602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0.838" v="513"/>
          <ac:picMkLst>
            <pc:docMk/>
            <pc:sldMk cId="4131641614" sldId="602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0.838" v="515"/>
          <ac:picMkLst>
            <pc:docMk/>
            <pc:sldMk cId="4131641614" sldId="602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0.838" v="525"/>
          <ac:picMkLst>
            <pc:docMk/>
            <pc:sldMk cId="4131641614" sldId="602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0.838" v="511"/>
          <ac:picMkLst>
            <pc:docMk/>
            <pc:sldMk cId="4131641614" sldId="602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583" v="1585"/>
        <pc:sldMkLst>
          <pc:docMk/>
          <pc:sldMk cId="2463535376" sldId="604"/>
        </pc:sldMkLst>
        <pc:spChg chg="del">
          <ac:chgData name="Laura Oathout" userId="6ff55ba14486fe89" providerId="LiveId" clId="{32F5CEB6-F8AD-45B2-BDAB-7CFB3CDC3267}" dt="2022-09-09T20:43:01.539" v="1541"/>
          <ac:spMkLst>
            <pc:docMk/>
            <pc:sldMk cId="2463535376" sldId="604"/>
            <ac:spMk id="10" creationId="{0CEBE0E6-8411-11C1-DBF2-F7A05A19BFE7}"/>
          </ac:spMkLst>
        </pc:spChg>
        <pc:spChg chg="del">
          <ac:chgData name="Laura Oathout" userId="6ff55ba14486fe89" providerId="LiveId" clId="{32F5CEB6-F8AD-45B2-BDAB-7CFB3CDC3267}" dt="2022-09-09T20:43:01.556" v="1577"/>
          <ac:spMkLst>
            <pc:docMk/>
            <pc:sldMk cId="2463535376" sldId="60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539" v="1543"/>
          <ac:spMkLst>
            <pc:docMk/>
            <pc:sldMk cId="2463535376" sldId="604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555" v="1549"/>
          <ac:spMkLst>
            <pc:docMk/>
            <pc:sldMk cId="2463535376" sldId="60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556" v="1575"/>
          <ac:spMkLst>
            <pc:docMk/>
            <pc:sldMk cId="2463535376" sldId="60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556" v="1561"/>
          <ac:spMkLst>
            <pc:docMk/>
            <pc:sldMk cId="2463535376" sldId="60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556" v="1559"/>
          <ac:spMkLst>
            <pc:docMk/>
            <pc:sldMk cId="2463535376" sldId="60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556" v="1569"/>
          <ac:spMkLst>
            <pc:docMk/>
            <pc:sldMk cId="2463535376" sldId="604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556" v="1567"/>
          <ac:spMkLst>
            <pc:docMk/>
            <pc:sldMk cId="2463535376" sldId="604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556" v="1579"/>
          <ac:grpSpMkLst>
            <pc:docMk/>
            <pc:sldMk cId="2463535376" sldId="604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556" v="1571"/>
          <ac:grpSpMkLst>
            <pc:docMk/>
            <pc:sldMk cId="2463535376" sldId="60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556" v="1573"/>
          <ac:grpSpMkLst>
            <pc:docMk/>
            <pc:sldMk cId="2463535376" sldId="60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556" v="1551"/>
          <ac:grpSpMkLst>
            <pc:docMk/>
            <pc:sldMk cId="2463535376" sldId="604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556" v="1581"/>
          <ac:picMkLst>
            <pc:docMk/>
            <pc:sldMk cId="2463535376" sldId="604"/>
            <ac:picMk id="18" creationId="{B6C763E0-3F1B-E2DE-094A-1F6889AC5DF1}"/>
          </ac:picMkLst>
        </pc:picChg>
        <pc:picChg chg="del">
          <ac:chgData name="Laura Oathout" userId="6ff55ba14486fe89" providerId="LiveId" clId="{32F5CEB6-F8AD-45B2-BDAB-7CFB3CDC3267}" dt="2022-09-09T20:43:01.539" v="1547"/>
          <ac:picMkLst>
            <pc:docMk/>
            <pc:sldMk cId="2463535376" sldId="60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556" v="1557"/>
          <ac:picMkLst>
            <pc:docMk/>
            <pc:sldMk cId="2463535376" sldId="60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556" v="1563"/>
          <ac:picMkLst>
            <pc:docMk/>
            <pc:sldMk cId="2463535376" sldId="60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566" v="1583"/>
          <ac:picMkLst>
            <pc:docMk/>
            <pc:sldMk cId="2463535376" sldId="604"/>
            <ac:picMk id="41" creationId="{B51C101E-D06D-59AE-5199-1A643CCB52F8}"/>
          </ac:picMkLst>
        </pc:picChg>
        <pc:picChg chg="del">
          <ac:chgData name="Laura Oathout" userId="6ff55ba14486fe89" providerId="LiveId" clId="{32F5CEB6-F8AD-45B2-BDAB-7CFB3CDC3267}" dt="2022-09-09T20:43:01.556" v="1553"/>
          <ac:picMkLst>
            <pc:docMk/>
            <pc:sldMk cId="2463535376" sldId="60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556" v="1555"/>
          <ac:picMkLst>
            <pc:docMk/>
            <pc:sldMk cId="2463535376" sldId="60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556" v="1565"/>
          <ac:picMkLst>
            <pc:docMk/>
            <pc:sldMk cId="2463535376" sldId="60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539" v="1545"/>
          <ac:picMkLst>
            <pc:docMk/>
            <pc:sldMk cId="2463535376" sldId="604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539" v="1539"/>
        <pc:sldMkLst>
          <pc:docMk/>
          <pc:sldMk cId="1572780414" sldId="605"/>
        </pc:sldMkLst>
        <pc:spChg chg="del">
          <ac:chgData name="Laura Oathout" userId="6ff55ba14486fe89" providerId="LiveId" clId="{32F5CEB6-F8AD-45B2-BDAB-7CFB3CDC3267}" dt="2022-09-09T20:43:01.508" v="1495"/>
          <ac:spMkLst>
            <pc:docMk/>
            <pc:sldMk cId="1572780414" sldId="605"/>
            <ac:spMk id="10" creationId="{0CEBE0E6-8411-11C1-DBF2-F7A05A19BFE7}"/>
          </ac:spMkLst>
        </pc:spChg>
        <pc:spChg chg="del">
          <ac:chgData name="Laura Oathout" userId="6ff55ba14486fe89" providerId="LiveId" clId="{32F5CEB6-F8AD-45B2-BDAB-7CFB3CDC3267}" dt="2022-09-09T20:43:01.508" v="1531"/>
          <ac:spMkLst>
            <pc:docMk/>
            <pc:sldMk cId="1572780414" sldId="605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508" v="1497"/>
          <ac:spMkLst>
            <pc:docMk/>
            <pc:sldMk cId="1572780414" sldId="605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508" v="1503"/>
          <ac:spMkLst>
            <pc:docMk/>
            <pc:sldMk cId="1572780414" sldId="605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508" v="1529"/>
          <ac:spMkLst>
            <pc:docMk/>
            <pc:sldMk cId="1572780414" sldId="605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508" v="1515"/>
          <ac:spMkLst>
            <pc:docMk/>
            <pc:sldMk cId="1572780414" sldId="605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508" v="1513"/>
          <ac:spMkLst>
            <pc:docMk/>
            <pc:sldMk cId="1572780414" sldId="605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508" v="1523"/>
          <ac:spMkLst>
            <pc:docMk/>
            <pc:sldMk cId="1572780414" sldId="605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508" v="1521"/>
          <ac:spMkLst>
            <pc:docMk/>
            <pc:sldMk cId="1572780414" sldId="605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508" v="1533"/>
          <ac:grpSpMkLst>
            <pc:docMk/>
            <pc:sldMk cId="1572780414" sldId="605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508" v="1525"/>
          <ac:grpSpMkLst>
            <pc:docMk/>
            <pc:sldMk cId="1572780414" sldId="605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508" v="1527"/>
          <ac:grpSpMkLst>
            <pc:docMk/>
            <pc:sldMk cId="1572780414" sldId="605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508" v="1505"/>
          <ac:grpSpMkLst>
            <pc:docMk/>
            <pc:sldMk cId="1572780414" sldId="605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508" v="1535"/>
          <ac:picMkLst>
            <pc:docMk/>
            <pc:sldMk cId="1572780414" sldId="605"/>
            <ac:picMk id="7" creationId="{786C9CEB-8742-526C-B7C7-2C6CC0F5CB4D}"/>
          </ac:picMkLst>
        </pc:picChg>
        <pc:picChg chg="del">
          <ac:chgData name="Laura Oathout" userId="6ff55ba14486fe89" providerId="LiveId" clId="{32F5CEB6-F8AD-45B2-BDAB-7CFB3CDC3267}" dt="2022-09-09T20:43:01.508" v="1501"/>
          <ac:picMkLst>
            <pc:docMk/>
            <pc:sldMk cId="1572780414" sldId="605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524" v="1537"/>
          <ac:picMkLst>
            <pc:docMk/>
            <pc:sldMk cId="1572780414" sldId="605"/>
            <ac:picMk id="31" creationId="{0AE83F84-5E0B-AD1D-8E7B-07B95A9EF0FD}"/>
          </ac:picMkLst>
        </pc:picChg>
        <pc:picChg chg="del">
          <ac:chgData name="Laura Oathout" userId="6ff55ba14486fe89" providerId="LiveId" clId="{32F5CEB6-F8AD-45B2-BDAB-7CFB3CDC3267}" dt="2022-09-09T20:43:01.508" v="1511"/>
          <ac:picMkLst>
            <pc:docMk/>
            <pc:sldMk cId="1572780414" sldId="605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508" v="1517"/>
          <ac:picMkLst>
            <pc:docMk/>
            <pc:sldMk cId="1572780414" sldId="605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508" v="1507"/>
          <ac:picMkLst>
            <pc:docMk/>
            <pc:sldMk cId="1572780414" sldId="605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508" v="1509"/>
          <ac:picMkLst>
            <pc:docMk/>
            <pc:sldMk cId="1572780414" sldId="605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508" v="1519"/>
          <ac:picMkLst>
            <pc:docMk/>
            <pc:sldMk cId="1572780414" sldId="605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508" v="1499"/>
          <ac:picMkLst>
            <pc:docMk/>
            <pc:sldMk cId="1572780414" sldId="605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508" v="1493"/>
        <pc:sldMkLst>
          <pc:docMk/>
          <pc:sldMk cId="629410010" sldId="606"/>
        </pc:sldMkLst>
        <pc:spChg chg="del">
          <ac:chgData name="Laura Oathout" userId="6ff55ba14486fe89" providerId="LiveId" clId="{32F5CEB6-F8AD-45B2-BDAB-7CFB3CDC3267}" dt="2022-09-09T20:43:01.491" v="1483"/>
          <ac:spMkLst>
            <pc:docMk/>
            <pc:sldMk cId="629410010" sldId="606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471" v="1451"/>
          <ac:spMkLst>
            <pc:docMk/>
            <pc:sldMk cId="629410010" sldId="606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471" v="1449"/>
          <ac:spMkLst>
            <pc:docMk/>
            <pc:sldMk cId="629410010" sldId="606"/>
            <ac:spMk id="56" creationId="{4BAA3D46-86B0-78AF-17E4-AD4F0609F8D0}"/>
          </ac:spMkLst>
        </pc:spChg>
        <pc:spChg chg="del">
          <ac:chgData name="Laura Oathout" userId="6ff55ba14486fe89" providerId="LiveId" clId="{32F5CEB6-F8AD-45B2-BDAB-7CFB3CDC3267}" dt="2022-09-09T20:43:01.471" v="1457"/>
          <ac:spMkLst>
            <pc:docMk/>
            <pc:sldMk cId="629410010" sldId="606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491" v="1481"/>
          <ac:spMkLst>
            <pc:docMk/>
            <pc:sldMk cId="629410010" sldId="606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487" v="1469"/>
          <ac:spMkLst>
            <pc:docMk/>
            <pc:sldMk cId="629410010" sldId="606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487" v="1467"/>
          <ac:spMkLst>
            <pc:docMk/>
            <pc:sldMk cId="629410010" sldId="606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490" v="1475"/>
          <ac:spMkLst>
            <pc:docMk/>
            <pc:sldMk cId="629410010" sldId="606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491" v="1487"/>
          <ac:spMkLst>
            <pc:docMk/>
            <pc:sldMk cId="629410010" sldId="606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491" v="1485"/>
          <ac:grpSpMkLst>
            <pc:docMk/>
            <pc:sldMk cId="629410010" sldId="606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491" v="1489"/>
          <ac:grpSpMkLst>
            <pc:docMk/>
            <pc:sldMk cId="629410010" sldId="606"/>
            <ac:grpSpMk id="4" creationId="{6D7A05D2-4801-DC20-7826-72EB16C9B742}"/>
          </ac:grpSpMkLst>
        </pc:grpChg>
        <pc:grpChg chg="del">
          <ac:chgData name="Laura Oathout" userId="6ff55ba14486fe89" providerId="LiveId" clId="{32F5CEB6-F8AD-45B2-BDAB-7CFB3CDC3267}" dt="2022-09-09T20:43:01.490" v="1477"/>
          <ac:grpSpMkLst>
            <pc:docMk/>
            <pc:sldMk cId="629410010" sldId="606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491" v="1479"/>
          <ac:grpSpMkLst>
            <pc:docMk/>
            <pc:sldMk cId="629410010" sldId="606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471" v="1459"/>
          <ac:grpSpMkLst>
            <pc:docMk/>
            <pc:sldMk cId="629410010" sldId="606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471" v="1453"/>
          <ac:picMkLst>
            <pc:docMk/>
            <pc:sldMk cId="629410010" sldId="606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471" v="1465"/>
          <ac:picMkLst>
            <pc:docMk/>
            <pc:sldMk cId="629410010" sldId="606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489" v="1471"/>
          <ac:picMkLst>
            <pc:docMk/>
            <pc:sldMk cId="629410010" sldId="606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471" v="1461"/>
          <ac:picMkLst>
            <pc:docMk/>
            <pc:sldMk cId="629410010" sldId="606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491" v="1491"/>
          <ac:picMkLst>
            <pc:docMk/>
            <pc:sldMk cId="629410010" sldId="606"/>
            <ac:picMk id="43" creationId="{6A57DB53-163E-4A5C-C176-105960D4867A}"/>
          </ac:picMkLst>
        </pc:picChg>
        <pc:picChg chg="del">
          <ac:chgData name="Laura Oathout" userId="6ff55ba14486fe89" providerId="LiveId" clId="{32F5CEB6-F8AD-45B2-BDAB-7CFB3CDC3267}" dt="2022-09-09T20:43:01.471" v="1463"/>
          <ac:picMkLst>
            <pc:docMk/>
            <pc:sldMk cId="629410010" sldId="606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490" v="1473"/>
          <ac:picMkLst>
            <pc:docMk/>
            <pc:sldMk cId="629410010" sldId="606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471" v="1455"/>
          <ac:picMkLst>
            <pc:docMk/>
            <pc:sldMk cId="629410010" sldId="606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471" v="1447"/>
        <pc:sldMkLst>
          <pc:docMk/>
          <pc:sldMk cId="3494989261" sldId="608"/>
        </pc:sldMkLst>
        <pc:spChg chg="del">
          <ac:chgData name="Laura Oathout" userId="6ff55ba14486fe89" providerId="LiveId" clId="{32F5CEB6-F8AD-45B2-BDAB-7CFB3CDC3267}" dt="2022-09-09T20:43:01.439" v="1403"/>
          <ac:spMkLst>
            <pc:docMk/>
            <pc:sldMk cId="3494989261" sldId="608"/>
            <ac:spMk id="10" creationId="{0CEBE0E6-8411-11C1-DBF2-F7A05A19BFE7}"/>
          </ac:spMkLst>
        </pc:spChg>
        <pc:spChg chg="del">
          <ac:chgData name="Laura Oathout" userId="6ff55ba14486fe89" providerId="LiveId" clId="{32F5CEB6-F8AD-45B2-BDAB-7CFB3CDC3267}" dt="2022-09-09T20:43:01.456" v="1439"/>
          <ac:spMkLst>
            <pc:docMk/>
            <pc:sldMk cId="3494989261" sldId="608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439" v="1405"/>
          <ac:spMkLst>
            <pc:docMk/>
            <pc:sldMk cId="3494989261" sldId="608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456" v="1409"/>
          <ac:spMkLst>
            <pc:docMk/>
            <pc:sldMk cId="3494989261" sldId="608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456" v="1437"/>
          <ac:spMkLst>
            <pc:docMk/>
            <pc:sldMk cId="3494989261" sldId="608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456" v="1423"/>
          <ac:spMkLst>
            <pc:docMk/>
            <pc:sldMk cId="3494989261" sldId="608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456" v="1421"/>
          <ac:spMkLst>
            <pc:docMk/>
            <pc:sldMk cId="3494989261" sldId="608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456" v="1431"/>
          <ac:spMkLst>
            <pc:docMk/>
            <pc:sldMk cId="3494989261" sldId="608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456" v="1429"/>
          <ac:spMkLst>
            <pc:docMk/>
            <pc:sldMk cId="3494989261" sldId="608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456" v="1441"/>
          <ac:grpSpMkLst>
            <pc:docMk/>
            <pc:sldMk cId="3494989261" sldId="608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456" v="1443"/>
          <ac:grpSpMkLst>
            <pc:docMk/>
            <pc:sldMk cId="3494989261" sldId="608"/>
            <ac:grpSpMk id="4" creationId="{8D34ED25-4879-4519-8ACE-14D275158CAE}"/>
          </ac:grpSpMkLst>
        </pc:grpChg>
        <pc:grpChg chg="del">
          <ac:chgData name="Laura Oathout" userId="6ff55ba14486fe89" providerId="LiveId" clId="{32F5CEB6-F8AD-45B2-BDAB-7CFB3CDC3267}" dt="2022-09-09T20:43:01.456" v="1433"/>
          <ac:grpSpMkLst>
            <pc:docMk/>
            <pc:sldMk cId="3494989261" sldId="608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456" v="1435"/>
          <ac:grpSpMkLst>
            <pc:docMk/>
            <pc:sldMk cId="3494989261" sldId="608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456" v="1413"/>
          <ac:grpSpMkLst>
            <pc:docMk/>
            <pc:sldMk cId="3494989261" sldId="608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456" v="1411"/>
          <ac:picMkLst>
            <pc:docMk/>
            <pc:sldMk cId="3494989261" sldId="608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456" v="1419"/>
          <ac:picMkLst>
            <pc:docMk/>
            <pc:sldMk cId="3494989261" sldId="608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456" v="1425"/>
          <ac:picMkLst>
            <pc:docMk/>
            <pc:sldMk cId="3494989261" sldId="608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456" v="1445"/>
          <ac:picMkLst>
            <pc:docMk/>
            <pc:sldMk cId="3494989261" sldId="608"/>
            <ac:picMk id="41" creationId="{CE29F1B3-015C-D4FA-F36A-F10F27C8A8C1}"/>
          </ac:picMkLst>
        </pc:picChg>
        <pc:picChg chg="del">
          <ac:chgData name="Laura Oathout" userId="6ff55ba14486fe89" providerId="LiveId" clId="{32F5CEB6-F8AD-45B2-BDAB-7CFB3CDC3267}" dt="2022-09-09T20:43:01.456" v="1415"/>
          <ac:picMkLst>
            <pc:docMk/>
            <pc:sldMk cId="3494989261" sldId="608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456" v="1417"/>
          <ac:picMkLst>
            <pc:docMk/>
            <pc:sldMk cId="3494989261" sldId="608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456" v="1427"/>
          <ac:picMkLst>
            <pc:docMk/>
            <pc:sldMk cId="3494989261" sldId="608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455" v="1407"/>
          <ac:picMkLst>
            <pc:docMk/>
            <pc:sldMk cId="3494989261" sldId="608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439" v="1401"/>
        <pc:sldMkLst>
          <pc:docMk/>
          <pc:sldMk cId="1702677616" sldId="609"/>
        </pc:sldMkLst>
        <pc:spChg chg="del">
          <ac:chgData name="Laura Oathout" userId="6ff55ba14486fe89" providerId="LiveId" clId="{32F5CEB6-F8AD-45B2-BDAB-7CFB3CDC3267}" dt="2022-09-09T20:43:01.423" v="1391"/>
          <ac:spMkLst>
            <pc:docMk/>
            <pc:sldMk cId="1702677616" sldId="609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423" v="1359"/>
          <ac:spMkLst>
            <pc:docMk/>
            <pc:sldMk cId="1702677616" sldId="609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408" v="1357"/>
          <ac:spMkLst>
            <pc:docMk/>
            <pc:sldMk cId="1702677616" sldId="609"/>
            <ac:spMk id="56" creationId="{4BAA3D46-86B0-78AF-17E4-AD4F0609F8D0}"/>
          </ac:spMkLst>
        </pc:spChg>
        <pc:spChg chg="del">
          <ac:chgData name="Laura Oathout" userId="6ff55ba14486fe89" providerId="LiveId" clId="{32F5CEB6-F8AD-45B2-BDAB-7CFB3CDC3267}" dt="2022-09-09T20:43:01.423" v="1365"/>
          <ac:spMkLst>
            <pc:docMk/>
            <pc:sldMk cId="1702677616" sldId="609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423" v="1389"/>
          <ac:spMkLst>
            <pc:docMk/>
            <pc:sldMk cId="1702677616" sldId="609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423" v="1377"/>
          <ac:spMkLst>
            <pc:docMk/>
            <pc:sldMk cId="1702677616" sldId="609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423" v="1375"/>
          <ac:spMkLst>
            <pc:docMk/>
            <pc:sldMk cId="1702677616" sldId="609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423" v="1383"/>
          <ac:spMkLst>
            <pc:docMk/>
            <pc:sldMk cId="1702677616" sldId="609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423" v="1395"/>
          <ac:spMkLst>
            <pc:docMk/>
            <pc:sldMk cId="1702677616" sldId="609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423" v="1393"/>
          <ac:grpSpMkLst>
            <pc:docMk/>
            <pc:sldMk cId="1702677616" sldId="609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423" v="1385"/>
          <ac:grpSpMkLst>
            <pc:docMk/>
            <pc:sldMk cId="1702677616" sldId="609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423" v="1387"/>
          <ac:grpSpMkLst>
            <pc:docMk/>
            <pc:sldMk cId="1702677616" sldId="609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423" v="1367"/>
          <ac:grpSpMkLst>
            <pc:docMk/>
            <pc:sldMk cId="1702677616" sldId="609"/>
            <ac:grpSpMk id="45" creationId="{3059F88B-A4D4-B99A-68C3-51CAC35DD2CD}"/>
          </ac:grpSpMkLst>
        </pc:grpChg>
        <pc:grpChg chg="del">
          <ac:chgData name="Laura Oathout" userId="6ff55ba14486fe89" providerId="LiveId" clId="{32F5CEB6-F8AD-45B2-BDAB-7CFB3CDC3267}" dt="2022-09-09T20:43:01.423" v="1397"/>
          <ac:grpSpMkLst>
            <pc:docMk/>
            <pc:sldMk cId="1702677616" sldId="609"/>
            <ac:grpSpMk id="50" creationId="{17492976-9C2D-F754-EB91-67A65FA2671A}"/>
          </ac:grpSpMkLst>
        </pc:grpChg>
        <pc:picChg chg="del">
          <ac:chgData name="Laura Oathout" userId="6ff55ba14486fe89" providerId="LiveId" clId="{32F5CEB6-F8AD-45B2-BDAB-7CFB3CDC3267}" dt="2022-09-09T20:43:01.423" v="1361"/>
          <ac:picMkLst>
            <pc:docMk/>
            <pc:sldMk cId="1702677616" sldId="609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423" v="1373"/>
          <ac:picMkLst>
            <pc:docMk/>
            <pc:sldMk cId="1702677616" sldId="609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423" v="1379"/>
          <ac:picMkLst>
            <pc:docMk/>
            <pc:sldMk cId="1702677616" sldId="609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423" v="1369"/>
          <ac:picMkLst>
            <pc:docMk/>
            <pc:sldMk cId="1702677616" sldId="609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423" v="1371"/>
          <ac:picMkLst>
            <pc:docMk/>
            <pc:sldMk cId="1702677616" sldId="609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423" v="1381"/>
          <ac:picMkLst>
            <pc:docMk/>
            <pc:sldMk cId="1702677616" sldId="609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423" v="1399"/>
          <ac:picMkLst>
            <pc:docMk/>
            <pc:sldMk cId="1702677616" sldId="609"/>
            <ac:picMk id="55" creationId="{F5571CDD-7BDE-0BD1-10D8-37159795092F}"/>
          </ac:picMkLst>
        </pc:picChg>
        <pc:picChg chg="del">
          <ac:chgData name="Laura Oathout" userId="6ff55ba14486fe89" providerId="LiveId" clId="{32F5CEB6-F8AD-45B2-BDAB-7CFB3CDC3267}" dt="2022-09-09T20:43:01.423" v="1363"/>
          <ac:picMkLst>
            <pc:docMk/>
            <pc:sldMk cId="1702677616" sldId="609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408" v="1355"/>
        <pc:sldMkLst>
          <pc:docMk/>
          <pc:sldMk cId="746357780" sldId="610"/>
        </pc:sldMkLst>
        <pc:spChg chg="del">
          <ac:chgData name="Laura Oathout" userId="6ff55ba14486fe89" providerId="LiveId" clId="{32F5CEB6-F8AD-45B2-BDAB-7CFB3CDC3267}" dt="2022-09-09T20:43:01.370" v="1309"/>
          <ac:spMkLst>
            <pc:docMk/>
            <pc:sldMk cId="746357780" sldId="610"/>
            <ac:spMk id="4" creationId="{89612D7B-1B43-8B8F-3F16-6AA1C385CE4B}"/>
          </ac:spMkLst>
        </pc:spChg>
        <pc:spChg chg="del">
          <ac:chgData name="Laura Oathout" userId="6ff55ba14486fe89" providerId="LiveId" clId="{32F5CEB6-F8AD-45B2-BDAB-7CFB3CDC3267}" dt="2022-09-09T20:43:01.386" v="1343"/>
          <ac:spMkLst>
            <pc:docMk/>
            <pc:sldMk cId="746357780" sldId="610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370" v="1311"/>
          <ac:spMkLst>
            <pc:docMk/>
            <pc:sldMk cId="746357780" sldId="610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386" v="1317"/>
          <ac:spMkLst>
            <pc:docMk/>
            <pc:sldMk cId="746357780" sldId="610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386" v="1341"/>
          <ac:spMkLst>
            <pc:docMk/>
            <pc:sldMk cId="746357780" sldId="610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386" v="1329"/>
          <ac:spMkLst>
            <pc:docMk/>
            <pc:sldMk cId="746357780" sldId="610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386" v="1327"/>
          <ac:spMkLst>
            <pc:docMk/>
            <pc:sldMk cId="746357780" sldId="610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386" v="1335"/>
          <ac:spMkLst>
            <pc:docMk/>
            <pc:sldMk cId="746357780" sldId="610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386" v="1347"/>
          <ac:spMkLst>
            <pc:docMk/>
            <pc:sldMk cId="746357780" sldId="610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386" v="1345"/>
          <ac:grpSpMkLst>
            <pc:docMk/>
            <pc:sldMk cId="746357780" sldId="610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386" v="1337"/>
          <ac:grpSpMkLst>
            <pc:docMk/>
            <pc:sldMk cId="746357780" sldId="610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386" v="1339"/>
          <ac:grpSpMkLst>
            <pc:docMk/>
            <pc:sldMk cId="746357780" sldId="610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386" v="1349"/>
          <ac:grpSpMkLst>
            <pc:docMk/>
            <pc:sldMk cId="746357780" sldId="610"/>
            <ac:grpSpMk id="31" creationId="{CD41F258-0232-9130-040B-E6EBD6F27812}"/>
          </ac:grpSpMkLst>
        </pc:grpChg>
        <pc:grpChg chg="del">
          <ac:chgData name="Laura Oathout" userId="6ff55ba14486fe89" providerId="LiveId" clId="{32F5CEB6-F8AD-45B2-BDAB-7CFB3CDC3267}" dt="2022-09-09T20:43:01.386" v="1319"/>
          <ac:grpSpMkLst>
            <pc:docMk/>
            <pc:sldMk cId="746357780" sldId="610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386" v="1351"/>
          <ac:picMkLst>
            <pc:docMk/>
            <pc:sldMk cId="746357780" sldId="610"/>
            <ac:picMk id="16" creationId="{FFC5D680-A19B-7EDB-1EC8-989313807867}"/>
          </ac:picMkLst>
        </pc:picChg>
        <pc:picChg chg="del">
          <ac:chgData name="Laura Oathout" userId="6ff55ba14486fe89" providerId="LiveId" clId="{32F5CEB6-F8AD-45B2-BDAB-7CFB3CDC3267}" dt="2022-09-09T20:43:01.386" v="1313"/>
          <ac:picMkLst>
            <pc:docMk/>
            <pc:sldMk cId="746357780" sldId="610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386" v="1325"/>
          <ac:picMkLst>
            <pc:docMk/>
            <pc:sldMk cId="746357780" sldId="610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386" v="1331"/>
          <ac:picMkLst>
            <pc:docMk/>
            <pc:sldMk cId="746357780" sldId="610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386" v="1353"/>
          <ac:picMkLst>
            <pc:docMk/>
            <pc:sldMk cId="746357780" sldId="610"/>
            <ac:picMk id="41" creationId="{E211DC58-DBA2-C2C8-0188-9D8935694602}"/>
          </ac:picMkLst>
        </pc:picChg>
        <pc:picChg chg="del">
          <ac:chgData name="Laura Oathout" userId="6ff55ba14486fe89" providerId="LiveId" clId="{32F5CEB6-F8AD-45B2-BDAB-7CFB3CDC3267}" dt="2022-09-09T20:43:01.386" v="1321"/>
          <ac:picMkLst>
            <pc:docMk/>
            <pc:sldMk cId="746357780" sldId="610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386" v="1323"/>
          <ac:picMkLst>
            <pc:docMk/>
            <pc:sldMk cId="746357780" sldId="610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386" v="1333"/>
          <ac:picMkLst>
            <pc:docMk/>
            <pc:sldMk cId="746357780" sldId="610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386" v="1315"/>
          <ac:picMkLst>
            <pc:docMk/>
            <pc:sldMk cId="746357780" sldId="610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370" v="1307"/>
        <pc:sldMkLst>
          <pc:docMk/>
          <pc:sldMk cId="4112705407" sldId="611"/>
        </pc:sldMkLst>
        <pc:spChg chg="del">
          <ac:chgData name="Laura Oathout" userId="6ff55ba14486fe89" providerId="LiveId" clId="{32F5CEB6-F8AD-45B2-BDAB-7CFB3CDC3267}" dt="2022-09-09T20:43:01.354" v="1297"/>
          <ac:spMkLst>
            <pc:docMk/>
            <pc:sldMk cId="4112705407" sldId="611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354" v="1265"/>
          <ac:spMkLst>
            <pc:docMk/>
            <pc:sldMk cId="4112705407" sldId="611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354" v="1271"/>
          <ac:spMkLst>
            <pc:docMk/>
            <pc:sldMk cId="4112705407" sldId="611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354" v="1295"/>
          <ac:spMkLst>
            <pc:docMk/>
            <pc:sldMk cId="4112705407" sldId="611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354" v="1283"/>
          <ac:spMkLst>
            <pc:docMk/>
            <pc:sldMk cId="4112705407" sldId="611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354" v="1281"/>
          <ac:spMkLst>
            <pc:docMk/>
            <pc:sldMk cId="4112705407" sldId="611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354" v="1289"/>
          <ac:spMkLst>
            <pc:docMk/>
            <pc:sldMk cId="4112705407" sldId="611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354" v="1301"/>
          <ac:spMkLst>
            <pc:docMk/>
            <pc:sldMk cId="4112705407" sldId="611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354" v="1299"/>
          <ac:grpSpMkLst>
            <pc:docMk/>
            <pc:sldMk cId="4112705407" sldId="611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354" v="1291"/>
          <ac:grpSpMkLst>
            <pc:docMk/>
            <pc:sldMk cId="4112705407" sldId="611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354" v="1293"/>
          <ac:grpSpMkLst>
            <pc:docMk/>
            <pc:sldMk cId="4112705407" sldId="611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354" v="1273"/>
          <ac:grpSpMkLst>
            <pc:docMk/>
            <pc:sldMk cId="4112705407" sldId="611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354" v="1303"/>
          <ac:picMkLst>
            <pc:docMk/>
            <pc:sldMk cId="4112705407" sldId="611"/>
            <ac:picMk id="10" creationId="{5C67F333-8C9A-D8D0-274B-0F13443CA1E4}"/>
          </ac:picMkLst>
        </pc:picChg>
        <pc:picChg chg="del">
          <ac:chgData name="Laura Oathout" userId="6ff55ba14486fe89" providerId="LiveId" clId="{32F5CEB6-F8AD-45B2-BDAB-7CFB3CDC3267}" dt="2022-09-09T20:43:01.354" v="1267"/>
          <ac:picMkLst>
            <pc:docMk/>
            <pc:sldMk cId="4112705407" sldId="611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354" v="1279"/>
          <ac:picMkLst>
            <pc:docMk/>
            <pc:sldMk cId="4112705407" sldId="611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354" v="1285"/>
          <ac:picMkLst>
            <pc:docMk/>
            <pc:sldMk cId="4112705407" sldId="611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354" v="1275"/>
          <ac:picMkLst>
            <pc:docMk/>
            <pc:sldMk cId="4112705407" sldId="611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354" v="1277"/>
          <ac:picMkLst>
            <pc:docMk/>
            <pc:sldMk cId="4112705407" sldId="611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354" v="1287"/>
          <ac:picMkLst>
            <pc:docMk/>
            <pc:sldMk cId="4112705407" sldId="611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354" v="1263"/>
          <ac:picMkLst>
            <pc:docMk/>
            <pc:sldMk cId="4112705407" sldId="611"/>
            <ac:picMk id="48" creationId="{ADC7CC67-7C11-174C-B0EA-F775E8BB615B}"/>
          </ac:picMkLst>
        </pc:picChg>
        <pc:picChg chg="del">
          <ac:chgData name="Laura Oathout" userId="6ff55ba14486fe89" providerId="LiveId" clId="{32F5CEB6-F8AD-45B2-BDAB-7CFB3CDC3267}" dt="2022-09-09T20:43:01.354" v="1305"/>
          <ac:picMkLst>
            <pc:docMk/>
            <pc:sldMk cId="4112705407" sldId="611"/>
            <ac:picMk id="52" creationId="{D722A37C-4703-9B0F-BD69-284CE074F6D9}"/>
          </ac:picMkLst>
        </pc:picChg>
        <pc:picChg chg="del">
          <ac:chgData name="Laura Oathout" userId="6ff55ba14486fe89" providerId="LiveId" clId="{32F5CEB6-F8AD-45B2-BDAB-7CFB3CDC3267}" dt="2022-09-09T20:43:01.354" v="1269"/>
          <ac:picMkLst>
            <pc:docMk/>
            <pc:sldMk cId="4112705407" sldId="611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339" v="1261"/>
        <pc:sldMkLst>
          <pc:docMk/>
          <pc:sldMk cId="2252019574" sldId="612"/>
        </pc:sldMkLst>
        <pc:spChg chg="del">
          <ac:chgData name="Laura Oathout" userId="6ff55ba14486fe89" providerId="LiveId" clId="{32F5CEB6-F8AD-45B2-BDAB-7CFB3CDC3267}" dt="2022-09-09T20:43:01.323" v="1217"/>
          <ac:spMkLst>
            <pc:docMk/>
            <pc:sldMk cId="2252019574" sldId="612"/>
            <ac:spMk id="4" creationId="{89612D7B-1B43-8B8F-3F16-6AA1C385CE4B}"/>
          </ac:spMkLst>
        </pc:spChg>
        <pc:spChg chg="del">
          <ac:chgData name="Laura Oathout" userId="6ff55ba14486fe89" providerId="LiveId" clId="{32F5CEB6-F8AD-45B2-BDAB-7CFB3CDC3267}" dt="2022-09-09T20:43:01.323" v="1251"/>
          <ac:spMkLst>
            <pc:docMk/>
            <pc:sldMk cId="2252019574" sldId="612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323" v="1219"/>
          <ac:spMkLst>
            <pc:docMk/>
            <pc:sldMk cId="2252019574" sldId="612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323" v="1225"/>
          <ac:spMkLst>
            <pc:docMk/>
            <pc:sldMk cId="2252019574" sldId="612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323" v="1249"/>
          <ac:spMkLst>
            <pc:docMk/>
            <pc:sldMk cId="2252019574" sldId="612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323" v="1237"/>
          <ac:spMkLst>
            <pc:docMk/>
            <pc:sldMk cId="2252019574" sldId="612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323" v="1235"/>
          <ac:spMkLst>
            <pc:docMk/>
            <pc:sldMk cId="2252019574" sldId="612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323" v="1243"/>
          <ac:spMkLst>
            <pc:docMk/>
            <pc:sldMk cId="2252019574" sldId="612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323" v="1255"/>
          <ac:spMkLst>
            <pc:docMk/>
            <pc:sldMk cId="2252019574" sldId="612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323" v="1253"/>
          <ac:grpSpMkLst>
            <pc:docMk/>
            <pc:sldMk cId="2252019574" sldId="612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323" v="1245"/>
          <ac:grpSpMkLst>
            <pc:docMk/>
            <pc:sldMk cId="2252019574" sldId="612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323" v="1247"/>
          <ac:grpSpMkLst>
            <pc:docMk/>
            <pc:sldMk cId="2252019574" sldId="612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323" v="1227"/>
          <ac:grpSpMkLst>
            <pc:docMk/>
            <pc:sldMk cId="2252019574" sldId="612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323" v="1221"/>
          <ac:picMkLst>
            <pc:docMk/>
            <pc:sldMk cId="2252019574" sldId="612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323" v="1233"/>
          <ac:picMkLst>
            <pc:docMk/>
            <pc:sldMk cId="2252019574" sldId="612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323" v="1239"/>
          <ac:picMkLst>
            <pc:docMk/>
            <pc:sldMk cId="2252019574" sldId="612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323" v="1257"/>
          <ac:picMkLst>
            <pc:docMk/>
            <pc:sldMk cId="2252019574" sldId="612"/>
            <ac:picMk id="41" creationId="{8EEF99C0-3F4A-9BC1-01C2-385747D358B5}"/>
          </ac:picMkLst>
        </pc:picChg>
        <pc:picChg chg="del">
          <ac:chgData name="Laura Oathout" userId="6ff55ba14486fe89" providerId="LiveId" clId="{32F5CEB6-F8AD-45B2-BDAB-7CFB3CDC3267}" dt="2022-09-09T20:43:01.323" v="1229"/>
          <ac:picMkLst>
            <pc:docMk/>
            <pc:sldMk cId="2252019574" sldId="612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323" v="1231"/>
          <ac:picMkLst>
            <pc:docMk/>
            <pc:sldMk cId="2252019574" sldId="612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323" v="1241"/>
          <ac:picMkLst>
            <pc:docMk/>
            <pc:sldMk cId="2252019574" sldId="612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323" v="1259"/>
          <ac:picMkLst>
            <pc:docMk/>
            <pc:sldMk cId="2252019574" sldId="612"/>
            <ac:picMk id="50" creationId="{703B8395-112B-463A-9723-1A50FBABD94A}"/>
          </ac:picMkLst>
        </pc:picChg>
        <pc:picChg chg="del">
          <ac:chgData name="Laura Oathout" userId="6ff55ba14486fe89" providerId="LiveId" clId="{32F5CEB6-F8AD-45B2-BDAB-7CFB3CDC3267}" dt="2022-09-09T20:43:01.323" v="1223"/>
          <ac:picMkLst>
            <pc:docMk/>
            <pc:sldMk cId="2252019574" sldId="612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323" v="1215"/>
        <pc:sldMkLst>
          <pc:docMk/>
          <pc:sldMk cId="1962825238" sldId="613"/>
        </pc:sldMkLst>
        <pc:spChg chg="del">
          <ac:chgData name="Laura Oathout" userId="6ff55ba14486fe89" providerId="LiveId" clId="{32F5CEB6-F8AD-45B2-BDAB-7CFB3CDC3267}" dt="2022-09-09T20:43:01.307" v="1205"/>
          <ac:spMkLst>
            <pc:docMk/>
            <pc:sldMk cId="1962825238" sldId="613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286" v="1173"/>
          <ac:spMkLst>
            <pc:docMk/>
            <pc:sldMk cId="1962825238" sldId="613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286" v="1179"/>
          <ac:spMkLst>
            <pc:docMk/>
            <pc:sldMk cId="1962825238" sldId="613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307" v="1203"/>
          <ac:spMkLst>
            <pc:docMk/>
            <pc:sldMk cId="1962825238" sldId="613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302" v="1191"/>
          <ac:spMkLst>
            <pc:docMk/>
            <pc:sldMk cId="1962825238" sldId="613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302" v="1189"/>
          <ac:spMkLst>
            <pc:docMk/>
            <pc:sldMk cId="1962825238" sldId="613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302" v="1197"/>
          <ac:spMkLst>
            <pc:docMk/>
            <pc:sldMk cId="1962825238" sldId="613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307" v="1209"/>
          <ac:spMkLst>
            <pc:docMk/>
            <pc:sldMk cId="1962825238" sldId="613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307" v="1207"/>
          <ac:grpSpMkLst>
            <pc:docMk/>
            <pc:sldMk cId="1962825238" sldId="613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302" v="1199"/>
          <ac:grpSpMkLst>
            <pc:docMk/>
            <pc:sldMk cId="1962825238" sldId="613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307" v="1201"/>
          <ac:grpSpMkLst>
            <pc:docMk/>
            <pc:sldMk cId="1962825238" sldId="613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286" v="1181"/>
          <ac:grpSpMkLst>
            <pc:docMk/>
            <pc:sldMk cId="1962825238" sldId="613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286" v="1171"/>
          <ac:picMkLst>
            <pc:docMk/>
            <pc:sldMk cId="1962825238" sldId="613"/>
            <ac:picMk id="7" creationId="{6FE64D17-936A-D79B-31E6-07763A37CD79}"/>
          </ac:picMkLst>
        </pc:picChg>
        <pc:picChg chg="del">
          <ac:chgData name="Laura Oathout" userId="6ff55ba14486fe89" providerId="LiveId" clId="{32F5CEB6-F8AD-45B2-BDAB-7CFB3CDC3267}" dt="2022-09-09T20:43:01.286" v="1175"/>
          <ac:picMkLst>
            <pc:docMk/>
            <pc:sldMk cId="1962825238" sldId="613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307" v="1211"/>
          <ac:picMkLst>
            <pc:docMk/>
            <pc:sldMk cId="1962825238" sldId="613"/>
            <ac:picMk id="31" creationId="{AC2CD62F-74E4-3F66-25F4-21DE7074C186}"/>
          </ac:picMkLst>
        </pc:picChg>
        <pc:picChg chg="del">
          <ac:chgData name="Laura Oathout" userId="6ff55ba14486fe89" providerId="LiveId" clId="{32F5CEB6-F8AD-45B2-BDAB-7CFB3CDC3267}" dt="2022-09-09T20:43:01.302" v="1187"/>
          <ac:picMkLst>
            <pc:docMk/>
            <pc:sldMk cId="1962825238" sldId="613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302" v="1193"/>
          <ac:picMkLst>
            <pc:docMk/>
            <pc:sldMk cId="1962825238" sldId="613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302" v="1183"/>
          <ac:picMkLst>
            <pc:docMk/>
            <pc:sldMk cId="1962825238" sldId="613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307" v="1213"/>
          <ac:picMkLst>
            <pc:docMk/>
            <pc:sldMk cId="1962825238" sldId="613"/>
            <ac:picMk id="43" creationId="{15453DCA-76B0-1505-AEDF-D7ADD97D76FC}"/>
          </ac:picMkLst>
        </pc:picChg>
        <pc:picChg chg="del">
          <ac:chgData name="Laura Oathout" userId="6ff55ba14486fe89" providerId="LiveId" clId="{32F5CEB6-F8AD-45B2-BDAB-7CFB3CDC3267}" dt="2022-09-09T20:43:01.302" v="1185"/>
          <ac:picMkLst>
            <pc:docMk/>
            <pc:sldMk cId="1962825238" sldId="613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302" v="1195"/>
          <ac:picMkLst>
            <pc:docMk/>
            <pc:sldMk cId="1962825238" sldId="613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286" v="1177"/>
          <ac:picMkLst>
            <pc:docMk/>
            <pc:sldMk cId="1962825238" sldId="613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1.286" v="1169"/>
        <pc:sldMkLst>
          <pc:docMk/>
          <pc:sldMk cId="1826407227" sldId="614"/>
        </pc:sldMkLst>
        <pc:spChg chg="del">
          <ac:chgData name="Laura Oathout" userId="6ff55ba14486fe89" providerId="LiveId" clId="{32F5CEB6-F8AD-45B2-BDAB-7CFB3CDC3267}" dt="2022-09-09T20:43:01.270" v="1159"/>
          <ac:spMkLst>
            <pc:docMk/>
            <pc:sldMk cId="1826407227" sldId="614"/>
            <ac:spMk id="36" creationId="{CD4AEE2E-00A6-B934-A81C-8FB33FB1F7D5}"/>
          </ac:spMkLst>
        </pc:spChg>
        <pc:spChg chg="del">
          <ac:chgData name="Laura Oathout" userId="6ff55ba14486fe89" providerId="LiveId" clId="{32F5CEB6-F8AD-45B2-BDAB-7CFB3CDC3267}" dt="2022-09-09T20:43:01.270" v="1127"/>
          <ac:spMkLst>
            <pc:docMk/>
            <pc:sldMk cId="1826407227" sldId="614"/>
            <ac:spMk id="51" creationId="{61723AE1-442F-FCA4-E3FA-1F23319BF628}"/>
          </ac:spMkLst>
        </pc:spChg>
        <pc:spChg chg="del">
          <ac:chgData name="Laura Oathout" userId="6ff55ba14486fe89" providerId="LiveId" clId="{32F5CEB6-F8AD-45B2-BDAB-7CFB3CDC3267}" dt="2022-09-09T20:43:01.270" v="1133"/>
          <ac:spMkLst>
            <pc:docMk/>
            <pc:sldMk cId="1826407227" sldId="614"/>
            <ac:spMk id="65" creationId="{8F5B0473-53FA-982C-4499-37F7AD8FAA9D}"/>
          </ac:spMkLst>
        </pc:spChg>
        <pc:spChg chg="del">
          <ac:chgData name="Laura Oathout" userId="6ff55ba14486fe89" providerId="LiveId" clId="{32F5CEB6-F8AD-45B2-BDAB-7CFB3CDC3267}" dt="2022-09-09T20:43:01.270" v="1157"/>
          <ac:spMkLst>
            <pc:docMk/>
            <pc:sldMk cId="1826407227" sldId="614"/>
            <ac:spMk id="68" creationId="{3D3A8784-1615-1F1B-6EF2-C5C40E7EB232}"/>
          </ac:spMkLst>
        </pc:spChg>
        <pc:spChg chg="del">
          <ac:chgData name="Laura Oathout" userId="6ff55ba14486fe89" providerId="LiveId" clId="{32F5CEB6-F8AD-45B2-BDAB-7CFB3CDC3267}" dt="2022-09-09T20:43:01.270" v="1145"/>
          <ac:spMkLst>
            <pc:docMk/>
            <pc:sldMk cId="1826407227" sldId="614"/>
            <ac:spMk id="70" creationId="{DD9501C7-3657-CC53-0F05-DA255135EF74}"/>
          </ac:spMkLst>
        </pc:spChg>
        <pc:spChg chg="del">
          <ac:chgData name="Laura Oathout" userId="6ff55ba14486fe89" providerId="LiveId" clId="{32F5CEB6-F8AD-45B2-BDAB-7CFB3CDC3267}" dt="2022-09-09T20:43:01.270" v="1143"/>
          <ac:spMkLst>
            <pc:docMk/>
            <pc:sldMk cId="1826407227" sldId="614"/>
            <ac:spMk id="72" creationId="{C77219B5-5E8A-AAB3-EA72-A89E6D6D5509}"/>
          </ac:spMkLst>
        </pc:spChg>
        <pc:spChg chg="del">
          <ac:chgData name="Laura Oathout" userId="6ff55ba14486fe89" providerId="LiveId" clId="{32F5CEB6-F8AD-45B2-BDAB-7CFB3CDC3267}" dt="2022-09-09T20:43:01.270" v="1151"/>
          <ac:spMkLst>
            <pc:docMk/>
            <pc:sldMk cId="1826407227" sldId="614"/>
            <ac:spMk id="73" creationId="{F752CBC9-1259-C55B-39AC-9988DB3A2C12}"/>
          </ac:spMkLst>
        </pc:spChg>
        <pc:spChg chg="del">
          <ac:chgData name="Laura Oathout" userId="6ff55ba14486fe89" providerId="LiveId" clId="{32F5CEB6-F8AD-45B2-BDAB-7CFB3CDC3267}" dt="2022-09-09T20:43:01.270" v="1165"/>
          <ac:spMkLst>
            <pc:docMk/>
            <pc:sldMk cId="1826407227" sldId="614"/>
            <ac:spMk id="74" creationId="{33875B1D-A32A-3049-2B05-1CFC694ECB72}"/>
          </ac:spMkLst>
        </pc:spChg>
        <pc:grpChg chg="del">
          <ac:chgData name="Laura Oathout" userId="6ff55ba14486fe89" providerId="LiveId" clId="{32F5CEB6-F8AD-45B2-BDAB-7CFB3CDC3267}" dt="2022-09-09T20:43:01.270" v="1163"/>
          <ac:grpSpMkLst>
            <pc:docMk/>
            <pc:sldMk cId="1826407227" sldId="614"/>
            <ac:grpSpMk id="2" creationId="{ECCF6408-6232-8136-1E24-A0513135BCE0}"/>
          </ac:grpSpMkLst>
        </pc:grpChg>
        <pc:grpChg chg="del">
          <ac:chgData name="Laura Oathout" userId="6ff55ba14486fe89" providerId="LiveId" clId="{32F5CEB6-F8AD-45B2-BDAB-7CFB3CDC3267}" dt="2022-09-09T20:43:01.270" v="1167"/>
          <ac:grpSpMkLst>
            <pc:docMk/>
            <pc:sldMk cId="1826407227" sldId="614"/>
            <ac:grpSpMk id="18" creationId="{388C829A-B02B-47CA-DF17-52DF7BC83AC3}"/>
          </ac:grpSpMkLst>
        </pc:grpChg>
        <pc:grpChg chg="del">
          <ac:chgData name="Laura Oathout" userId="6ff55ba14486fe89" providerId="LiveId" clId="{32F5CEB6-F8AD-45B2-BDAB-7CFB3CDC3267}" dt="2022-09-09T20:43:01.270" v="1153"/>
          <ac:grpSpMkLst>
            <pc:docMk/>
            <pc:sldMk cId="1826407227" sldId="614"/>
            <ac:grpSpMk id="23" creationId="{63EFA163-0C86-E654-E093-3A36A36874F2}"/>
          </ac:grpSpMkLst>
        </pc:grpChg>
        <pc:grpChg chg="del">
          <ac:chgData name="Laura Oathout" userId="6ff55ba14486fe89" providerId="LiveId" clId="{32F5CEB6-F8AD-45B2-BDAB-7CFB3CDC3267}" dt="2022-09-09T20:43:01.270" v="1155"/>
          <ac:grpSpMkLst>
            <pc:docMk/>
            <pc:sldMk cId="1826407227" sldId="614"/>
            <ac:grpSpMk id="24" creationId="{E7890817-92DF-0DED-C7A5-00A8B83DA881}"/>
          </ac:grpSpMkLst>
        </pc:grpChg>
        <pc:grpChg chg="del">
          <ac:chgData name="Laura Oathout" userId="6ff55ba14486fe89" providerId="LiveId" clId="{32F5CEB6-F8AD-45B2-BDAB-7CFB3CDC3267}" dt="2022-09-09T20:43:01.270" v="1135"/>
          <ac:grpSpMkLst>
            <pc:docMk/>
            <pc:sldMk cId="1826407227" sldId="614"/>
            <ac:grpSpMk id="45" creationId="{3059F88B-A4D4-B99A-68C3-51CAC35DD2CD}"/>
          </ac:grpSpMkLst>
        </pc:grpChg>
        <pc:picChg chg="del">
          <ac:chgData name="Laura Oathout" userId="6ff55ba14486fe89" providerId="LiveId" clId="{32F5CEB6-F8AD-45B2-BDAB-7CFB3CDC3267}" dt="2022-09-09T20:43:01.254" v="1125"/>
          <ac:picMkLst>
            <pc:docMk/>
            <pc:sldMk cId="1826407227" sldId="614"/>
            <ac:picMk id="10" creationId="{B8BC8851-85DD-B45A-CEA8-411289948139}"/>
          </ac:picMkLst>
        </pc:picChg>
        <pc:picChg chg="del">
          <ac:chgData name="Laura Oathout" userId="6ff55ba14486fe89" providerId="LiveId" clId="{32F5CEB6-F8AD-45B2-BDAB-7CFB3CDC3267}" dt="2022-09-09T20:43:01.270" v="1129"/>
          <ac:picMkLst>
            <pc:docMk/>
            <pc:sldMk cId="1826407227" sldId="614"/>
            <ac:picMk id="26" creationId="{A45480AC-3C89-4C06-A3D8-DA1682E863CA}"/>
          </ac:picMkLst>
        </pc:picChg>
        <pc:picChg chg="del">
          <ac:chgData name="Laura Oathout" userId="6ff55ba14486fe89" providerId="LiveId" clId="{32F5CEB6-F8AD-45B2-BDAB-7CFB3CDC3267}" dt="2022-09-09T20:43:01.270" v="1141"/>
          <ac:picMkLst>
            <pc:docMk/>
            <pc:sldMk cId="1826407227" sldId="614"/>
            <ac:picMk id="38" creationId="{C2B9A869-3139-9C8B-F51F-63628359ED6D}"/>
          </ac:picMkLst>
        </pc:picChg>
        <pc:picChg chg="del">
          <ac:chgData name="Laura Oathout" userId="6ff55ba14486fe89" providerId="LiveId" clId="{32F5CEB6-F8AD-45B2-BDAB-7CFB3CDC3267}" dt="2022-09-09T20:43:01.270" v="1147"/>
          <ac:picMkLst>
            <pc:docMk/>
            <pc:sldMk cId="1826407227" sldId="614"/>
            <ac:picMk id="40" creationId="{E0EE2818-4634-F13E-F426-62D44334653E}"/>
          </ac:picMkLst>
        </pc:picChg>
        <pc:picChg chg="del">
          <ac:chgData name="Laura Oathout" userId="6ff55ba14486fe89" providerId="LiveId" clId="{32F5CEB6-F8AD-45B2-BDAB-7CFB3CDC3267}" dt="2022-09-09T20:43:01.270" v="1137"/>
          <ac:picMkLst>
            <pc:docMk/>
            <pc:sldMk cId="1826407227" sldId="614"/>
            <ac:picMk id="42" creationId="{C6CCD3A2-81F4-33FB-D7BD-03F45CC4435B}"/>
          </ac:picMkLst>
        </pc:picChg>
        <pc:picChg chg="del">
          <ac:chgData name="Laura Oathout" userId="6ff55ba14486fe89" providerId="LiveId" clId="{32F5CEB6-F8AD-45B2-BDAB-7CFB3CDC3267}" dt="2022-09-09T20:43:01.270" v="1139"/>
          <ac:picMkLst>
            <pc:docMk/>
            <pc:sldMk cId="1826407227" sldId="614"/>
            <ac:picMk id="44" creationId="{4419C2F0-7FBC-56D4-C59E-702516F08CA2}"/>
          </ac:picMkLst>
        </pc:picChg>
        <pc:picChg chg="del">
          <ac:chgData name="Laura Oathout" userId="6ff55ba14486fe89" providerId="LiveId" clId="{32F5CEB6-F8AD-45B2-BDAB-7CFB3CDC3267}" dt="2022-09-09T20:43:01.270" v="1149"/>
          <ac:picMkLst>
            <pc:docMk/>
            <pc:sldMk cId="1826407227" sldId="614"/>
            <ac:picMk id="47" creationId="{2D602655-A5CD-083F-558B-4E7D2D2EA28D}"/>
          </ac:picMkLst>
        </pc:picChg>
        <pc:picChg chg="del">
          <ac:chgData name="Laura Oathout" userId="6ff55ba14486fe89" providerId="LiveId" clId="{32F5CEB6-F8AD-45B2-BDAB-7CFB3CDC3267}" dt="2022-09-09T20:43:01.270" v="1161"/>
          <ac:picMkLst>
            <pc:docMk/>
            <pc:sldMk cId="1826407227" sldId="614"/>
            <ac:picMk id="49" creationId="{30D9BE96-FA6B-F1DF-7486-A826F299DA27}"/>
          </ac:picMkLst>
        </pc:picChg>
        <pc:picChg chg="del">
          <ac:chgData name="Laura Oathout" userId="6ff55ba14486fe89" providerId="LiveId" clId="{32F5CEB6-F8AD-45B2-BDAB-7CFB3CDC3267}" dt="2022-09-09T20:43:01.270" v="1131"/>
          <ac:picMkLst>
            <pc:docMk/>
            <pc:sldMk cId="1826407227" sldId="614"/>
            <ac:picMk id="67" creationId="{563A8E3F-2343-5D40-30AB-AA4CB9C43A3A}"/>
          </ac:picMkLst>
        </pc:picChg>
      </pc:sldChg>
      <pc:sldChg chg="delSp mod setBg">
        <pc:chgData name="Laura Oathout" userId="6ff55ba14486fe89" providerId="LiveId" clId="{32F5CEB6-F8AD-45B2-BDAB-7CFB3CDC3267}" dt="2022-09-09T20:43:00.453" v="31"/>
        <pc:sldMkLst>
          <pc:docMk/>
          <pc:sldMk cId="771503212" sldId="615"/>
        </pc:sldMkLst>
        <pc:spChg chg="del">
          <ac:chgData name="Laura Oathout" userId="6ff55ba14486fe89" providerId="LiveId" clId="{32F5CEB6-F8AD-45B2-BDAB-7CFB3CDC3267}" dt="2022-09-09T20:43:00.437" v="29"/>
          <ac:spMkLst>
            <pc:docMk/>
            <pc:sldMk cId="771503212" sldId="615"/>
            <ac:spMk id="4" creationId="{E9D982C4-B8D2-B7D6-D4BD-576E226B4162}"/>
          </ac:spMkLst>
        </pc:spChg>
        <pc:spChg chg="del">
          <ac:chgData name="Laura Oathout" userId="6ff55ba14486fe89" providerId="LiveId" clId="{32F5CEB6-F8AD-45B2-BDAB-7CFB3CDC3267}" dt="2022-09-09T20:43:00.422" v="23"/>
          <ac:spMkLst>
            <pc:docMk/>
            <pc:sldMk cId="771503212" sldId="615"/>
            <ac:spMk id="7" creationId="{D92A0AC0-637A-44AC-85AD-D6131514B19A}"/>
          </ac:spMkLst>
        </pc:spChg>
        <pc:spChg chg="del">
          <ac:chgData name="Laura Oathout" userId="6ff55ba14486fe89" providerId="LiveId" clId="{32F5CEB6-F8AD-45B2-BDAB-7CFB3CDC3267}" dt="2022-09-09T20:43:00.422" v="27"/>
          <ac:spMkLst>
            <pc:docMk/>
            <pc:sldMk cId="771503212" sldId="615"/>
            <ac:spMk id="9" creationId="{6526DEA2-59CD-8707-5448-93B88CE0E128}"/>
          </ac:spMkLst>
        </pc:spChg>
        <pc:picChg chg="del">
          <ac:chgData name="Laura Oathout" userId="6ff55ba14486fe89" providerId="LiveId" clId="{32F5CEB6-F8AD-45B2-BDAB-7CFB3CDC3267}" dt="2022-09-09T20:43:00.422" v="25"/>
          <ac:picMkLst>
            <pc:docMk/>
            <pc:sldMk cId="771503212" sldId="615"/>
            <ac:picMk id="3" creationId="{350B1F4C-320D-A6B2-C6D1-77055E109183}"/>
          </ac:picMkLst>
        </pc:picChg>
        <pc:picChg chg="del">
          <ac:chgData name="Laura Oathout" userId="6ff55ba14486fe89" providerId="LiveId" clId="{32F5CEB6-F8AD-45B2-BDAB-7CFB3CDC3267}" dt="2022-09-09T20:43:00.422" v="21"/>
          <ac:picMkLst>
            <pc:docMk/>
            <pc:sldMk cId="771503212" sldId="615"/>
            <ac:picMk id="5" creationId="{8010F22D-AE7E-5358-CAE3-A59624A4991D}"/>
          </ac:picMkLst>
        </pc:picChg>
      </pc:sldChg>
      <pc:sldChg chg="delSp mod setBg">
        <pc:chgData name="Laura Oathout" userId="6ff55ba14486fe89" providerId="LiveId" clId="{32F5CEB6-F8AD-45B2-BDAB-7CFB3CDC3267}" dt="2022-09-09T20:43:00.484" v="43"/>
        <pc:sldMkLst>
          <pc:docMk/>
          <pc:sldMk cId="4011199850" sldId="616"/>
        </pc:sldMkLst>
        <pc:spChg chg="del">
          <ac:chgData name="Laura Oathout" userId="6ff55ba14486fe89" providerId="LiveId" clId="{32F5CEB6-F8AD-45B2-BDAB-7CFB3CDC3267}" dt="2022-09-09T20:43:00.453" v="41"/>
          <ac:spMkLst>
            <pc:docMk/>
            <pc:sldMk cId="4011199850" sldId="616"/>
            <ac:spMk id="4" creationId="{E9D982C4-B8D2-B7D6-D4BD-576E226B4162}"/>
          </ac:spMkLst>
        </pc:spChg>
        <pc:spChg chg="del">
          <ac:chgData name="Laura Oathout" userId="6ff55ba14486fe89" providerId="LiveId" clId="{32F5CEB6-F8AD-45B2-BDAB-7CFB3CDC3267}" dt="2022-09-09T20:43:00.453" v="39"/>
          <ac:spMkLst>
            <pc:docMk/>
            <pc:sldMk cId="4011199850" sldId="616"/>
            <ac:spMk id="6" creationId="{EED59C4E-4C8C-5430-EDF7-6E643167F9CC}"/>
          </ac:spMkLst>
        </pc:spChg>
        <pc:spChg chg="del">
          <ac:chgData name="Laura Oathout" userId="6ff55ba14486fe89" providerId="LiveId" clId="{32F5CEB6-F8AD-45B2-BDAB-7CFB3CDC3267}" dt="2022-09-09T20:43:00.453" v="35"/>
          <ac:spMkLst>
            <pc:docMk/>
            <pc:sldMk cId="4011199850" sldId="616"/>
            <ac:spMk id="7" creationId="{D92A0AC0-637A-44AC-85AD-D6131514B19A}"/>
          </ac:spMkLst>
        </pc:spChg>
        <pc:picChg chg="del">
          <ac:chgData name="Laura Oathout" userId="6ff55ba14486fe89" providerId="LiveId" clId="{32F5CEB6-F8AD-45B2-BDAB-7CFB3CDC3267}" dt="2022-09-09T20:43:00.453" v="37"/>
          <ac:picMkLst>
            <pc:docMk/>
            <pc:sldMk cId="4011199850" sldId="616"/>
            <ac:picMk id="3" creationId="{350B1F4C-320D-A6B2-C6D1-77055E109183}"/>
          </ac:picMkLst>
        </pc:picChg>
        <pc:picChg chg="del">
          <ac:chgData name="Laura Oathout" userId="6ff55ba14486fe89" providerId="LiveId" clId="{32F5CEB6-F8AD-45B2-BDAB-7CFB3CDC3267}" dt="2022-09-09T20:43:00.453" v="33"/>
          <ac:picMkLst>
            <pc:docMk/>
            <pc:sldMk cId="4011199850" sldId="616"/>
            <ac:picMk id="5" creationId="{8010F22D-AE7E-5358-CAE3-A59624A4991D}"/>
          </ac:picMkLst>
        </pc:picChg>
      </pc:sldChg>
      <pc:sldChg chg="delSp mod setBg">
        <pc:chgData name="Laura Oathout" userId="6ff55ba14486fe89" providerId="LiveId" clId="{32F5CEB6-F8AD-45B2-BDAB-7CFB3CDC3267}" dt="2022-09-09T20:43:00.506" v="55"/>
        <pc:sldMkLst>
          <pc:docMk/>
          <pc:sldMk cId="1605690419" sldId="617"/>
        </pc:sldMkLst>
        <pc:spChg chg="del">
          <ac:chgData name="Laura Oathout" userId="6ff55ba14486fe89" providerId="LiveId" clId="{32F5CEB6-F8AD-45B2-BDAB-7CFB3CDC3267}" dt="2022-09-09T20:43:00.484" v="47"/>
          <ac:spMkLst>
            <pc:docMk/>
            <pc:sldMk cId="1605690419" sldId="617"/>
            <ac:spMk id="7" creationId="{D92A0AC0-637A-44AC-85AD-D6131514B19A}"/>
          </ac:spMkLst>
        </pc:spChg>
        <pc:spChg chg="del">
          <ac:chgData name="Laura Oathout" userId="6ff55ba14486fe89" providerId="LiveId" clId="{32F5CEB6-F8AD-45B2-BDAB-7CFB3CDC3267}" dt="2022-09-09T20:43:00.484" v="51"/>
          <ac:spMkLst>
            <pc:docMk/>
            <pc:sldMk cId="1605690419" sldId="617"/>
            <ac:spMk id="9" creationId="{6526DEA2-59CD-8707-5448-93B88CE0E128}"/>
          </ac:spMkLst>
        </pc:spChg>
        <pc:picChg chg="del">
          <ac:chgData name="Laura Oathout" userId="6ff55ba14486fe89" providerId="LiveId" clId="{32F5CEB6-F8AD-45B2-BDAB-7CFB3CDC3267}" dt="2022-09-09T20:43:00.484" v="49"/>
          <ac:picMkLst>
            <pc:docMk/>
            <pc:sldMk cId="1605690419" sldId="617"/>
            <ac:picMk id="3" creationId="{81A43362-BFB2-3DA4-B638-473C33B49593}"/>
          </ac:picMkLst>
        </pc:picChg>
        <pc:picChg chg="del">
          <ac:chgData name="Laura Oathout" userId="6ff55ba14486fe89" providerId="LiveId" clId="{32F5CEB6-F8AD-45B2-BDAB-7CFB3CDC3267}" dt="2022-09-09T20:43:00.484" v="45"/>
          <ac:picMkLst>
            <pc:docMk/>
            <pc:sldMk cId="1605690419" sldId="617"/>
            <ac:picMk id="5" creationId="{8010F22D-AE7E-5358-CAE3-A59624A4991D}"/>
          </ac:picMkLst>
        </pc:picChg>
        <pc:picChg chg="del">
          <ac:chgData name="Laura Oathout" userId="6ff55ba14486fe89" providerId="LiveId" clId="{32F5CEB6-F8AD-45B2-BDAB-7CFB3CDC3267}" dt="2022-09-09T20:43:00.484" v="53"/>
          <ac:picMkLst>
            <pc:docMk/>
            <pc:sldMk cId="1605690419" sldId="617"/>
            <ac:picMk id="6" creationId="{BF052D6B-0708-F6EC-09D4-4E9A23C0DA36}"/>
          </ac:picMkLst>
        </pc:picChg>
      </pc:sldChg>
      <pc:sldChg chg="delSp mod setBg">
        <pc:chgData name="Laura Oathout" userId="6ff55ba14486fe89" providerId="LiveId" clId="{32F5CEB6-F8AD-45B2-BDAB-7CFB3CDC3267}" dt="2022-09-09T20:43:02.187" v="2415"/>
        <pc:sldMkLst>
          <pc:docMk/>
          <pc:sldMk cId="1310352848" sldId="618"/>
        </pc:sldMkLst>
        <pc:spChg chg="del">
          <ac:chgData name="Laura Oathout" userId="6ff55ba14486fe89" providerId="LiveId" clId="{32F5CEB6-F8AD-45B2-BDAB-7CFB3CDC3267}" dt="2022-09-09T20:43:02.140" v="2307"/>
          <ac:spMkLst>
            <pc:docMk/>
            <pc:sldMk cId="1310352848" sldId="618"/>
            <ac:spMk id="3" creationId="{E2C46579-8F06-BCFD-59BA-37C246D174B9}"/>
          </ac:spMkLst>
        </pc:spChg>
        <pc:spChg chg="del">
          <ac:chgData name="Laura Oathout" userId="6ff55ba14486fe89" providerId="LiveId" clId="{32F5CEB6-F8AD-45B2-BDAB-7CFB3CDC3267}" dt="2022-09-09T20:43:02.140" v="2319"/>
          <ac:spMkLst>
            <pc:docMk/>
            <pc:sldMk cId="1310352848" sldId="618"/>
            <ac:spMk id="5" creationId="{9EA55B23-3C3B-A422-05A2-EF37AD62629D}"/>
          </ac:spMkLst>
        </pc:spChg>
        <pc:spChg chg="del">
          <ac:chgData name="Laura Oathout" userId="6ff55ba14486fe89" providerId="LiveId" clId="{32F5CEB6-F8AD-45B2-BDAB-7CFB3CDC3267}" dt="2022-09-09T20:43:02.140" v="2309"/>
          <ac:spMkLst>
            <pc:docMk/>
            <pc:sldMk cId="1310352848" sldId="618"/>
            <ac:spMk id="7" creationId="{5B7E0114-052A-ABC4-7609-C0C925D85DCD}"/>
          </ac:spMkLst>
        </pc:spChg>
        <pc:spChg chg="del">
          <ac:chgData name="Laura Oathout" userId="6ff55ba14486fe89" providerId="LiveId" clId="{32F5CEB6-F8AD-45B2-BDAB-7CFB3CDC3267}" dt="2022-09-09T20:43:02.140" v="2333"/>
          <ac:spMkLst>
            <pc:docMk/>
            <pc:sldMk cId="1310352848" sldId="618"/>
            <ac:spMk id="15" creationId="{673B54F1-C901-31C1-9BC6-D25D58A2D808}"/>
          </ac:spMkLst>
        </pc:spChg>
        <pc:spChg chg="del">
          <ac:chgData name="Laura Oathout" userId="6ff55ba14486fe89" providerId="LiveId" clId="{32F5CEB6-F8AD-45B2-BDAB-7CFB3CDC3267}" dt="2022-09-09T20:43:02.140" v="2293"/>
          <ac:spMkLst>
            <pc:docMk/>
            <pc:sldMk cId="1310352848" sldId="618"/>
            <ac:spMk id="22" creationId="{F0FDC98A-3F46-DE16-52AD-B7FA3B8ECFD9}"/>
          </ac:spMkLst>
        </pc:spChg>
        <pc:spChg chg="del">
          <ac:chgData name="Laura Oathout" userId="6ff55ba14486fe89" providerId="LiveId" clId="{32F5CEB6-F8AD-45B2-BDAB-7CFB3CDC3267}" dt="2022-09-09T20:43:02.140" v="2341"/>
          <ac:spMkLst>
            <pc:docMk/>
            <pc:sldMk cId="1310352848" sldId="618"/>
            <ac:spMk id="27" creationId="{7254B117-0791-233D-576C-C68776EFBF47}"/>
          </ac:spMkLst>
        </pc:spChg>
        <pc:spChg chg="del">
          <ac:chgData name="Laura Oathout" userId="6ff55ba14486fe89" providerId="LiveId" clId="{32F5CEB6-F8AD-45B2-BDAB-7CFB3CDC3267}" dt="2022-09-09T20:43:02.140" v="2295"/>
          <ac:spMkLst>
            <pc:docMk/>
            <pc:sldMk cId="1310352848" sldId="618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140" v="2297"/>
          <ac:spMkLst>
            <pc:docMk/>
            <pc:sldMk cId="1310352848" sldId="618"/>
            <ac:spMk id="38" creationId="{4975E481-311C-84BB-4F28-90877F6363AA}"/>
          </ac:spMkLst>
        </pc:spChg>
        <pc:spChg chg="del">
          <ac:chgData name="Laura Oathout" userId="6ff55ba14486fe89" providerId="LiveId" clId="{32F5CEB6-F8AD-45B2-BDAB-7CFB3CDC3267}" dt="2022-09-09T20:43:02.140" v="2299"/>
          <ac:spMkLst>
            <pc:docMk/>
            <pc:sldMk cId="1310352848" sldId="618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140" v="2301"/>
          <ac:spMkLst>
            <pc:docMk/>
            <pc:sldMk cId="1310352848" sldId="618"/>
            <ac:spMk id="40" creationId="{C833F91D-E213-23EF-A88A-D441256E262C}"/>
          </ac:spMkLst>
        </pc:spChg>
        <pc:spChg chg="del">
          <ac:chgData name="Laura Oathout" userId="6ff55ba14486fe89" providerId="LiveId" clId="{32F5CEB6-F8AD-45B2-BDAB-7CFB3CDC3267}" dt="2022-09-09T20:43:02.140" v="2303"/>
          <ac:spMkLst>
            <pc:docMk/>
            <pc:sldMk cId="1310352848" sldId="618"/>
            <ac:spMk id="41" creationId="{073D1EB0-DBE1-68D5-0C97-FE939E249D90}"/>
          </ac:spMkLst>
        </pc:spChg>
        <pc:spChg chg="del">
          <ac:chgData name="Laura Oathout" userId="6ff55ba14486fe89" providerId="LiveId" clId="{32F5CEB6-F8AD-45B2-BDAB-7CFB3CDC3267}" dt="2022-09-09T20:43:02.140" v="2305"/>
          <ac:spMkLst>
            <pc:docMk/>
            <pc:sldMk cId="1310352848" sldId="618"/>
            <ac:spMk id="55" creationId="{55139478-8B1D-B974-CCE6-A26E4FD650C3}"/>
          </ac:spMkLst>
        </pc:spChg>
        <pc:spChg chg="del">
          <ac:chgData name="Laura Oathout" userId="6ff55ba14486fe89" providerId="LiveId" clId="{32F5CEB6-F8AD-45B2-BDAB-7CFB3CDC3267}" dt="2022-09-09T20:43:02.156" v="2349"/>
          <ac:spMkLst>
            <pc:docMk/>
            <pc:sldMk cId="1310352848" sldId="618"/>
            <ac:spMk id="60" creationId="{1B782001-F11D-41D9-D54C-C1456AA342B5}"/>
          </ac:spMkLst>
        </pc:spChg>
        <pc:spChg chg="del">
          <ac:chgData name="Laura Oathout" userId="6ff55ba14486fe89" providerId="LiveId" clId="{32F5CEB6-F8AD-45B2-BDAB-7CFB3CDC3267}" dt="2022-09-09T20:43:02.140" v="2317"/>
          <ac:spMkLst>
            <pc:docMk/>
            <pc:sldMk cId="1310352848" sldId="618"/>
            <ac:spMk id="75" creationId="{DA5C6402-66BB-2A36-52C5-F714CEA5FE76}"/>
          </ac:spMkLst>
        </pc:spChg>
        <pc:spChg chg="del">
          <ac:chgData name="Laura Oathout" userId="6ff55ba14486fe89" providerId="LiveId" clId="{32F5CEB6-F8AD-45B2-BDAB-7CFB3CDC3267}" dt="2022-09-09T20:43:02.156" v="2357"/>
          <ac:spMkLst>
            <pc:docMk/>
            <pc:sldMk cId="1310352848" sldId="618"/>
            <ac:spMk id="76" creationId="{D6CB90C8-4A59-9E64-18FD-B528A9B80B2F}"/>
          </ac:spMkLst>
        </pc:spChg>
        <pc:spChg chg="del">
          <ac:chgData name="Laura Oathout" userId="6ff55ba14486fe89" providerId="LiveId" clId="{32F5CEB6-F8AD-45B2-BDAB-7CFB3CDC3267}" dt="2022-09-09T20:43:02.140" v="2321"/>
          <ac:spMkLst>
            <pc:docMk/>
            <pc:sldMk cId="1310352848" sldId="618"/>
            <ac:spMk id="81" creationId="{FC5282AF-4112-0DDD-1C7F-12C03A030B07}"/>
          </ac:spMkLst>
        </pc:spChg>
        <pc:spChg chg="del">
          <ac:chgData name="Laura Oathout" userId="6ff55ba14486fe89" providerId="LiveId" clId="{32F5CEB6-F8AD-45B2-BDAB-7CFB3CDC3267}" dt="2022-09-09T20:43:02.140" v="2323"/>
          <ac:spMkLst>
            <pc:docMk/>
            <pc:sldMk cId="1310352848" sldId="618"/>
            <ac:spMk id="85" creationId="{5EE4DAE5-0A8A-1C70-330E-F92B1F0114B9}"/>
          </ac:spMkLst>
        </pc:spChg>
        <pc:spChg chg="del">
          <ac:chgData name="Laura Oathout" userId="6ff55ba14486fe89" providerId="LiveId" clId="{32F5CEB6-F8AD-45B2-BDAB-7CFB3CDC3267}" dt="2022-09-09T20:43:02.140" v="2325"/>
          <ac:spMkLst>
            <pc:docMk/>
            <pc:sldMk cId="1310352848" sldId="618"/>
            <ac:spMk id="91" creationId="{CF72928F-539F-B444-F0EE-6D0BFC5CF794}"/>
          </ac:spMkLst>
        </pc:spChg>
        <pc:spChg chg="del">
          <ac:chgData name="Laura Oathout" userId="6ff55ba14486fe89" providerId="LiveId" clId="{32F5CEB6-F8AD-45B2-BDAB-7CFB3CDC3267}" dt="2022-09-09T20:43:02.156" v="2365"/>
          <ac:spMkLst>
            <pc:docMk/>
            <pc:sldMk cId="1310352848" sldId="618"/>
            <ac:spMk id="92" creationId="{F4D02BBF-15F7-2D1C-153F-8C48098E9096}"/>
          </ac:spMkLst>
        </pc:spChg>
        <pc:spChg chg="del">
          <ac:chgData name="Laura Oathout" userId="6ff55ba14486fe89" providerId="LiveId" clId="{32F5CEB6-F8AD-45B2-BDAB-7CFB3CDC3267}" dt="2022-09-09T20:43:02.156" v="2373"/>
          <ac:spMkLst>
            <pc:docMk/>
            <pc:sldMk cId="1310352848" sldId="618"/>
            <ac:spMk id="104" creationId="{FB0A79C2-56AD-EACD-1F14-DCC15174F594}"/>
          </ac:spMkLst>
        </pc:spChg>
        <pc:spChg chg="del">
          <ac:chgData name="Laura Oathout" userId="6ff55ba14486fe89" providerId="LiveId" clId="{32F5CEB6-F8AD-45B2-BDAB-7CFB3CDC3267}" dt="2022-09-09T20:43:02.156" v="2381"/>
          <ac:spMkLst>
            <pc:docMk/>
            <pc:sldMk cId="1310352848" sldId="618"/>
            <ac:spMk id="116" creationId="{F537AE29-1090-64DC-CA2B-61EEFF9D5B6A}"/>
          </ac:spMkLst>
        </pc:spChg>
        <pc:spChg chg="del">
          <ac:chgData name="Laura Oathout" userId="6ff55ba14486fe89" providerId="LiveId" clId="{32F5CEB6-F8AD-45B2-BDAB-7CFB3CDC3267}" dt="2022-09-09T20:43:02.156" v="2389"/>
          <ac:spMkLst>
            <pc:docMk/>
            <pc:sldMk cId="1310352848" sldId="618"/>
            <ac:spMk id="124" creationId="{7F857EC2-84CB-DB10-EB81-32CB25B0AC09}"/>
          </ac:spMkLst>
        </pc:spChg>
        <pc:spChg chg="del">
          <ac:chgData name="Laura Oathout" userId="6ff55ba14486fe89" providerId="LiveId" clId="{32F5CEB6-F8AD-45B2-BDAB-7CFB3CDC3267}" dt="2022-09-09T20:43:02.156" v="2397"/>
          <ac:spMkLst>
            <pc:docMk/>
            <pc:sldMk cId="1310352848" sldId="618"/>
            <ac:spMk id="156" creationId="{7A01D055-F781-AC09-5B37-FE64BEFAB0CD}"/>
          </ac:spMkLst>
        </pc:spChg>
        <pc:spChg chg="del">
          <ac:chgData name="Laura Oathout" userId="6ff55ba14486fe89" providerId="LiveId" clId="{32F5CEB6-F8AD-45B2-BDAB-7CFB3CDC3267}" dt="2022-09-09T20:43:02.156" v="2405"/>
          <ac:spMkLst>
            <pc:docMk/>
            <pc:sldMk cId="1310352848" sldId="618"/>
            <ac:spMk id="164" creationId="{4DB7FCE2-18F8-2C39-5A04-C5095DFAB180}"/>
          </ac:spMkLst>
        </pc:spChg>
        <pc:spChg chg="del">
          <ac:chgData name="Laura Oathout" userId="6ff55ba14486fe89" providerId="LiveId" clId="{32F5CEB6-F8AD-45B2-BDAB-7CFB3CDC3267}" dt="2022-09-09T20:43:02.156" v="2413"/>
          <ac:spMkLst>
            <pc:docMk/>
            <pc:sldMk cId="1310352848" sldId="618"/>
            <ac:spMk id="172" creationId="{86A6819A-868F-63E1-4222-9A2555244E0A}"/>
          </ac:spMkLst>
        </pc:spChg>
        <pc:picChg chg="del">
          <ac:chgData name="Laura Oathout" userId="6ff55ba14486fe89" providerId="LiveId" clId="{32F5CEB6-F8AD-45B2-BDAB-7CFB3CDC3267}" dt="2022-09-09T20:43:02.140" v="2327"/>
          <ac:picMkLst>
            <pc:docMk/>
            <pc:sldMk cId="1310352848" sldId="618"/>
            <ac:picMk id="4" creationId="{A48546E3-3972-0601-9B87-17FA9A331FE7}"/>
          </ac:picMkLst>
        </pc:picChg>
        <pc:picChg chg="del">
          <ac:chgData name="Laura Oathout" userId="6ff55ba14486fe89" providerId="LiveId" clId="{32F5CEB6-F8AD-45B2-BDAB-7CFB3CDC3267}" dt="2022-09-09T20:43:02.140" v="2329"/>
          <ac:picMkLst>
            <pc:docMk/>
            <pc:sldMk cId="1310352848" sldId="618"/>
            <ac:picMk id="8" creationId="{B35E7F3A-B660-30E7-6BEB-33A5AB03EE1C}"/>
          </ac:picMkLst>
        </pc:picChg>
        <pc:picChg chg="del">
          <ac:chgData name="Laura Oathout" userId="6ff55ba14486fe89" providerId="LiveId" clId="{32F5CEB6-F8AD-45B2-BDAB-7CFB3CDC3267}" dt="2022-09-09T20:43:02.140" v="2311"/>
          <ac:picMkLst>
            <pc:docMk/>
            <pc:sldMk cId="1310352848" sldId="618"/>
            <ac:picMk id="9" creationId="{C5A52C82-29B1-783C-EE4F-31258E73FF29}"/>
          </ac:picMkLst>
        </pc:picChg>
        <pc:picChg chg="del">
          <ac:chgData name="Laura Oathout" userId="6ff55ba14486fe89" providerId="LiveId" clId="{32F5CEB6-F8AD-45B2-BDAB-7CFB3CDC3267}" dt="2022-09-09T20:43:02.140" v="2313"/>
          <ac:picMkLst>
            <pc:docMk/>
            <pc:sldMk cId="1310352848" sldId="618"/>
            <ac:picMk id="11" creationId="{A5D9C6F8-7CF5-85E2-7E0A-A6C823F17F40}"/>
          </ac:picMkLst>
        </pc:picChg>
        <pc:picChg chg="del">
          <ac:chgData name="Laura Oathout" userId="6ff55ba14486fe89" providerId="LiveId" clId="{32F5CEB6-F8AD-45B2-BDAB-7CFB3CDC3267}" dt="2022-09-09T20:43:02.140" v="2331"/>
          <ac:picMkLst>
            <pc:docMk/>
            <pc:sldMk cId="1310352848" sldId="618"/>
            <ac:picMk id="12" creationId="{8E26FA88-D2E6-2055-0AB7-AA9C13618E3E}"/>
          </ac:picMkLst>
        </pc:picChg>
        <pc:picChg chg="del">
          <ac:chgData name="Laura Oathout" userId="6ff55ba14486fe89" providerId="LiveId" clId="{32F5CEB6-F8AD-45B2-BDAB-7CFB3CDC3267}" dt="2022-09-09T20:43:02.140" v="2335"/>
          <ac:picMkLst>
            <pc:docMk/>
            <pc:sldMk cId="1310352848" sldId="618"/>
            <ac:picMk id="18" creationId="{F8CC3F55-4322-1DAF-DC8E-5E284B2C6F0B}"/>
          </ac:picMkLst>
        </pc:picChg>
        <pc:picChg chg="del">
          <ac:chgData name="Laura Oathout" userId="6ff55ba14486fe89" providerId="LiveId" clId="{32F5CEB6-F8AD-45B2-BDAB-7CFB3CDC3267}" dt="2022-09-09T20:43:02.140" v="2337"/>
          <ac:picMkLst>
            <pc:docMk/>
            <pc:sldMk cId="1310352848" sldId="618"/>
            <ac:picMk id="21" creationId="{3122D35D-E1F4-8EF5-52A3-7E5A06BC7986}"/>
          </ac:picMkLst>
        </pc:picChg>
        <pc:picChg chg="del">
          <ac:chgData name="Laura Oathout" userId="6ff55ba14486fe89" providerId="LiveId" clId="{32F5CEB6-F8AD-45B2-BDAB-7CFB3CDC3267}" dt="2022-09-09T20:43:02.140" v="2339"/>
          <ac:picMkLst>
            <pc:docMk/>
            <pc:sldMk cId="1310352848" sldId="618"/>
            <ac:picMk id="25" creationId="{2D98B149-148C-731E-AE74-CCFC226712D7}"/>
          </ac:picMkLst>
        </pc:picChg>
        <pc:picChg chg="del">
          <ac:chgData name="Laura Oathout" userId="6ff55ba14486fe89" providerId="LiveId" clId="{32F5CEB6-F8AD-45B2-BDAB-7CFB3CDC3267}" dt="2022-09-09T20:43:02.140" v="2343"/>
          <ac:picMkLst>
            <pc:docMk/>
            <pc:sldMk cId="1310352848" sldId="618"/>
            <ac:picMk id="31" creationId="{5DA41A70-8E13-5B7E-7E5C-FA9B911D3667}"/>
          </ac:picMkLst>
        </pc:picChg>
        <pc:picChg chg="del">
          <ac:chgData name="Laura Oathout" userId="6ff55ba14486fe89" providerId="LiveId" clId="{32F5CEB6-F8AD-45B2-BDAB-7CFB3CDC3267}" dt="2022-09-09T20:43:02.156" v="2345"/>
          <ac:picMkLst>
            <pc:docMk/>
            <pc:sldMk cId="1310352848" sldId="618"/>
            <ac:picMk id="33" creationId="{1CE37663-0A19-3822-93D5-C8E1A313D856}"/>
          </ac:picMkLst>
        </pc:picChg>
        <pc:picChg chg="del">
          <ac:chgData name="Laura Oathout" userId="6ff55ba14486fe89" providerId="LiveId" clId="{32F5CEB6-F8AD-45B2-BDAB-7CFB3CDC3267}" dt="2022-09-09T20:43:02.156" v="2347"/>
          <ac:picMkLst>
            <pc:docMk/>
            <pc:sldMk cId="1310352848" sldId="618"/>
            <ac:picMk id="42" creationId="{F0442C7E-475E-815B-F875-7204B97D7F7F}"/>
          </ac:picMkLst>
        </pc:picChg>
        <pc:picChg chg="del">
          <ac:chgData name="Laura Oathout" userId="6ff55ba14486fe89" providerId="LiveId" clId="{32F5CEB6-F8AD-45B2-BDAB-7CFB3CDC3267}" dt="2022-09-09T20:43:02.140" v="2315"/>
          <ac:picMkLst>
            <pc:docMk/>
            <pc:sldMk cId="1310352848" sldId="618"/>
            <ac:picMk id="61" creationId="{762B76C9-E69E-0906-6ADE-7DC37F4E3083}"/>
          </ac:picMkLst>
        </pc:picChg>
        <pc:picChg chg="del">
          <ac:chgData name="Laura Oathout" userId="6ff55ba14486fe89" providerId="LiveId" clId="{32F5CEB6-F8AD-45B2-BDAB-7CFB3CDC3267}" dt="2022-09-09T20:43:02.156" v="2351"/>
          <ac:picMkLst>
            <pc:docMk/>
            <pc:sldMk cId="1310352848" sldId="618"/>
            <ac:picMk id="64" creationId="{A9653078-B8F7-DE09-F65A-177A5C639A9B}"/>
          </ac:picMkLst>
        </pc:picChg>
        <pc:picChg chg="del">
          <ac:chgData name="Laura Oathout" userId="6ff55ba14486fe89" providerId="LiveId" clId="{32F5CEB6-F8AD-45B2-BDAB-7CFB3CDC3267}" dt="2022-09-09T20:43:02.156" v="2353"/>
          <ac:picMkLst>
            <pc:docMk/>
            <pc:sldMk cId="1310352848" sldId="618"/>
            <ac:picMk id="68" creationId="{7148D793-162D-5A50-D60B-86C0471BE0CF}"/>
          </ac:picMkLst>
        </pc:picChg>
        <pc:picChg chg="del">
          <ac:chgData name="Laura Oathout" userId="6ff55ba14486fe89" providerId="LiveId" clId="{32F5CEB6-F8AD-45B2-BDAB-7CFB3CDC3267}" dt="2022-09-09T20:43:02.156" v="2355"/>
          <ac:picMkLst>
            <pc:docMk/>
            <pc:sldMk cId="1310352848" sldId="618"/>
            <ac:picMk id="72" creationId="{C77030B9-8C0B-BCB5-494A-F1639DC55344}"/>
          </ac:picMkLst>
        </pc:picChg>
        <pc:picChg chg="del">
          <ac:chgData name="Laura Oathout" userId="6ff55ba14486fe89" providerId="LiveId" clId="{32F5CEB6-F8AD-45B2-BDAB-7CFB3CDC3267}" dt="2022-09-09T20:43:02.156" v="2359"/>
          <ac:picMkLst>
            <pc:docMk/>
            <pc:sldMk cId="1310352848" sldId="618"/>
            <ac:picMk id="80" creationId="{51F245EC-CCBA-3B81-763E-8E8A3CB31794}"/>
          </ac:picMkLst>
        </pc:picChg>
        <pc:picChg chg="del">
          <ac:chgData name="Laura Oathout" userId="6ff55ba14486fe89" providerId="LiveId" clId="{32F5CEB6-F8AD-45B2-BDAB-7CFB3CDC3267}" dt="2022-09-09T20:43:02.156" v="2361"/>
          <ac:picMkLst>
            <pc:docMk/>
            <pc:sldMk cId="1310352848" sldId="618"/>
            <ac:picMk id="84" creationId="{20C099A6-1318-C481-28C2-C1DCA7E803BD}"/>
          </ac:picMkLst>
        </pc:picChg>
        <pc:picChg chg="del">
          <ac:chgData name="Laura Oathout" userId="6ff55ba14486fe89" providerId="LiveId" clId="{32F5CEB6-F8AD-45B2-BDAB-7CFB3CDC3267}" dt="2022-09-09T20:43:02.156" v="2363"/>
          <ac:picMkLst>
            <pc:docMk/>
            <pc:sldMk cId="1310352848" sldId="618"/>
            <ac:picMk id="88" creationId="{1C05F22C-0A27-DDA1-E093-6A838A976D3D}"/>
          </ac:picMkLst>
        </pc:picChg>
        <pc:picChg chg="del">
          <ac:chgData name="Laura Oathout" userId="6ff55ba14486fe89" providerId="LiveId" clId="{32F5CEB6-F8AD-45B2-BDAB-7CFB3CDC3267}" dt="2022-09-09T20:43:02.156" v="2367"/>
          <ac:picMkLst>
            <pc:docMk/>
            <pc:sldMk cId="1310352848" sldId="618"/>
            <ac:picMk id="95" creationId="{C1D2864F-5CDC-BE78-865C-F5BC86D12029}"/>
          </ac:picMkLst>
        </pc:picChg>
        <pc:picChg chg="del">
          <ac:chgData name="Laura Oathout" userId="6ff55ba14486fe89" providerId="LiveId" clId="{32F5CEB6-F8AD-45B2-BDAB-7CFB3CDC3267}" dt="2022-09-09T20:43:02.156" v="2369"/>
          <ac:picMkLst>
            <pc:docMk/>
            <pc:sldMk cId="1310352848" sldId="618"/>
            <ac:picMk id="98" creationId="{50238069-CC48-AEE3-45BF-4E09BFEDD9E2}"/>
          </ac:picMkLst>
        </pc:picChg>
        <pc:picChg chg="del">
          <ac:chgData name="Laura Oathout" userId="6ff55ba14486fe89" providerId="LiveId" clId="{32F5CEB6-F8AD-45B2-BDAB-7CFB3CDC3267}" dt="2022-09-09T20:43:02.156" v="2371"/>
          <ac:picMkLst>
            <pc:docMk/>
            <pc:sldMk cId="1310352848" sldId="618"/>
            <ac:picMk id="100" creationId="{A0C02B28-D268-8054-95AC-FEB6A4F47925}"/>
          </ac:picMkLst>
        </pc:picChg>
        <pc:picChg chg="del">
          <ac:chgData name="Laura Oathout" userId="6ff55ba14486fe89" providerId="LiveId" clId="{32F5CEB6-F8AD-45B2-BDAB-7CFB3CDC3267}" dt="2022-09-09T20:43:02.156" v="2375"/>
          <ac:picMkLst>
            <pc:docMk/>
            <pc:sldMk cId="1310352848" sldId="618"/>
            <ac:picMk id="108" creationId="{41E2C467-396A-7F55-72AB-0072913748AE}"/>
          </ac:picMkLst>
        </pc:picChg>
        <pc:picChg chg="del">
          <ac:chgData name="Laura Oathout" userId="6ff55ba14486fe89" providerId="LiveId" clId="{32F5CEB6-F8AD-45B2-BDAB-7CFB3CDC3267}" dt="2022-09-09T20:43:02.156" v="2377"/>
          <ac:picMkLst>
            <pc:docMk/>
            <pc:sldMk cId="1310352848" sldId="618"/>
            <ac:picMk id="112" creationId="{B1E45A40-0510-4E64-9B12-CC612C9445C9}"/>
          </ac:picMkLst>
        </pc:picChg>
        <pc:picChg chg="del">
          <ac:chgData name="Laura Oathout" userId="6ff55ba14486fe89" providerId="LiveId" clId="{32F5CEB6-F8AD-45B2-BDAB-7CFB3CDC3267}" dt="2022-09-09T20:43:02.156" v="2379"/>
          <ac:picMkLst>
            <pc:docMk/>
            <pc:sldMk cId="1310352848" sldId="618"/>
            <ac:picMk id="114" creationId="{07E3B2F6-0D6E-F0E3-CEE2-2D9353374FF0}"/>
          </ac:picMkLst>
        </pc:picChg>
        <pc:picChg chg="del">
          <ac:chgData name="Laura Oathout" userId="6ff55ba14486fe89" providerId="LiveId" clId="{32F5CEB6-F8AD-45B2-BDAB-7CFB3CDC3267}" dt="2022-09-09T20:43:02.156" v="2383"/>
          <ac:picMkLst>
            <pc:docMk/>
            <pc:sldMk cId="1310352848" sldId="618"/>
            <ac:picMk id="118" creationId="{3C2A3902-A679-1596-7346-F08DC814BE61}"/>
          </ac:picMkLst>
        </pc:picChg>
        <pc:picChg chg="del">
          <ac:chgData name="Laura Oathout" userId="6ff55ba14486fe89" providerId="LiveId" clId="{32F5CEB6-F8AD-45B2-BDAB-7CFB3CDC3267}" dt="2022-09-09T20:43:02.156" v="2385"/>
          <ac:picMkLst>
            <pc:docMk/>
            <pc:sldMk cId="1310352848" sldId="618"/>
            <ac:picMk id="120" creationId="{A97B5F68-6DD7-6667-A226-7D398AC1BFA8}"/>
          </ac:picMkLst>
        </pc:picChg>
        <pc:picChg chg="del">
          <ac:chgData name="Laura Oathout" userId="6ff55ba14486fe89" providerId="LiveId" clId="{32F5CEB6-F8AD-45B2-BDAB-7CFB3CDC3267}" dt="2022-09-09T20:43:02.156" v="2387"/>
          <ac:picMkLst>
            <pc:docMk/>
            <pc:sldMk cId="1310352848" sldId="618"/>
            <ac:picMk id="122" creationId="{678FDDB7-4E4C-2380-940D-BF5E05595488}"/>
          </ac:picMkLst>
        </pc:picChg>
        <pc:picChg chg="del">
          <ac:chgData name="Laura Oathout" userId="6ff55ba14486fe89" providerId="LiveId" clId="{32F5CEB6-F8AD-45B2-BDAB-7CFB3CDC3267}" dt="2022-09-09T20:43:02.156" v="2391"/>
          <ac:picMkLst>
            <pc:docMk/>
            <pc:sldMk cId="1310352848" sldId="618"/>
            <ac:picMk id="150" creationId="{C02EDF07-6093-4CCF-0E41-6033C9394B91}"/>
          </ac:picMkLst>
        </pc:picChg>
        <pc:picChg chg="del">
          <ac:chgData name="Laura Oathout" userId="6ff55ba14486fe89" providerId="LiveId" clId="{32F5CEB6-F8AD-45B2-BDAB-7CFB3CDC3267}" dt="2022-09-09T20:43:02.156" v="2393"/>
          <ac:picMkLst>
            <pc:docMk/>
            <pc:sldMk cId="1310352848" sldId="618"/>
            <ac:picMk id="152" creationId="{E4DF9119-524A-3075-8D67-B4B22EA4BB1B}"/>
          </ac:picMkLst>
        </pc:picChg>
        <pc:picChg chg="del">
          <ac:chgData name="Laura Oathout" userId="6ff55ba14486fe89" providerId="LiveId" clId="{32F5CEB6-F8AD-45B2-BDAB-7CFB3CDC3267}" dt="2022-09-09T20:43:02.156" v="2395"/>
          <ac:picMkLst>
            <pc:docMk/>
            <pc:sldMk cId="1310352848" sldId="618"/>
            <ac:picMk id="154" creationId="{E62701C7-C36E-0EFA-AF0A-9153BB990478}"/>
          </ac:picMkLst>
        </pc:picChg>
        <pc:picChg chg="del">
          <ac:chgData name="Laura Oathout" userId="6ff55ba14486fe89" providerId="LiveId" clId="{32F5CEB6-F8AD-45B2-BDAB-7CFB3CDC3267}" dt="2022-09-09T20:43:02.156" v="2399"/>
          <ac:picMkLst>
            <pc:docMk/>
            <pc:sldMk cId="1310352848" sldId="618"/>
            <ac:picMk id="158" creationId="{ADAD0494-A9F4-BDAE-9428-82EC43AEC8C3}"/>
          </ac:picMkLst>
        </pc:picChg>
        <pc:picChg chg="del">
          <ac:chgData name="Laura Oathout" userId="6ff55ba14486fe89" providerId="LiveId" clId="{32F5CEB6-F8AD-45B2-BDAB-7CFB3CDC3267}" dt="2022-09-09T20:43:02.156" v="2401"/>
          <ac:picMkLst>
            <pc:docMk/>
            <pc:sldMk cId="1310352848" sldId="618"/>
            <ac:picMk id="160" creationId="{341E74CB-652A-76C6-2370-0ACA3F70D5F6}"/>
          </ac:picMkLst>
        </pc:picChg>
        <pc:picChg chg="del">
          <ac:chgData name="Laura Oathout" userId="6ff55ba14486fe89" providerId="LiveId" clId="{32F5CEB6-F8AD-45B2-BDAB-7CFB3CDC3267}" dt="2022-09-09T20:43:02.156" v="2403"/>
          <ac:picMkLst>
            <pc:docMk/>
            <pc:sldMk cId="1310352848" sldId="618"/>
            <ac:picMk id="162" creationId="{F4F034BE-AFDB-F49A-9672-A7BF79BD9FD5}"/>
          </ac:picMkLst>
        </pc:picChg>
        <pc:picChg chg="del">
          <ac:chgData name="Laura Oathout" userId="6ff55ba14486fe89" providerId="LiveId" clId="{32F5CEB6-F8AD-45B2-BDAB-7CFB3CDC3267}" dt="2022-09-09T20:43:02.156" v="2407"/>
          <ac:picMkLst>
            <pc:docMk/>
            <pc:sldMk cId="1310352848" sldId="618"/>
            <ac:picMk id="166" creationId="{C50B11C1-A16F-32A6-7552-74D2395BB1F2}"/>
          </ac:picMkLst>
        </pc:picChg>
        <pc:picChg chg="del">
          <ac:chgData name="Laura Oathout" userId="6ff55ba14486fe89" providerId="LiveId" clId="{32F5CEB6-F8AD-45B2-BDAB-7CFB3CDC3267}" dt="2022-09-09T20:43:02.156" v="2409"/>
          <ac:picMkLst>
            <pc:docMk/>
            <pc:sldMk cId="1310352848" sldId="618"/>
            <ac:picMk id="168" creationId="{AAE90948-CD84-E3A2-C61A-51F6B661DCFD}"/>
          </ac:picMkLst>
        </pc:picChg>
        <pc:picChg chg="del">
          <ac:chgData name="Laura Oathout" userId="6ff55ba14486fe89" providerId="LiveId" clId="{32F5CEB6-F8AD-45B2-BDAB-7CFB3CDC3267}" dt="2022-09-09T20:43:02.156" v="2411"/>
          <ac:picMkLst>
            <pc:docMk/>
            <pc:sldMk cId="1310352848" sldId="618"/>
            <ac:picMk id="170" creationId="{579EA172-EA35-329A-8165-BD7C7D2FE468}"/>
          </ac:picMkLst>
        </pc:picChg>
      </pc:sldChg>
      <pc:sldChg chg="delSp mod setBg">
        <pc:chgData name="Laura Oathout" userId="6ff55ba14486fe89" providerId="LiveId" clId="{32F5CEB6-F8AD-45B2-BDAB-7CFB3CDC3267}" dt="2022-09-09T20:43:02.276" v="2539"/>
        <pc:sldMkLst>
          <pc:docMk/>
          <pc:sldMk cId="2043168172" sldId="619"/>
        </pc:sldMkLst>
        <pc:spChg chg="del">
          <ac:chgData name="Laura Oathout" userId="6ff55ba14486fe89" providerId="LiveId" clId="{32F5CEB6-F8AD-45B2-BDAB-7CFB3CDC3267}" dt="2022-09-09T20:43:02.187" v="2429"/>
          <ac:spMkLst>
            <pc:docMk/>
            <pc:sldMk cId="2043168172" sldId="619"/>
            <ac:spMk id="3" creationId="{E2C46579-8F06-BCFD-59BA-37C246D174B9}"/>
          </ac:spMkLst>
        </pc:spChg>
        <pc:spChg chg="del">
          <ac:chgData name="Laura Oathout" userId="6ff55ba14486fe89" providerId="LiveId" clId="{32F5CEB6-F8AD-45B2-BDAB-7CFB3CDC3267}" dt="2022-09-09T20:43:02.187" v="2431"/>
          <ac:spMkLst>
            <pc:docMk/>
            <pc:sldMk cId="2043168172" sldId="619"/>
            <ac:spMk id="7" creationId="{5B7E0114-052A-ABC4-7609-C0C925D85DCD}"/>
          </ac:spMkLst>
        </pc:spChg>
        <pc:spChg chg="del">
          <ac:chgData name="Laura Oathout" userId="6ff55ba14486fe89" providerId="LiveId" clId="{32F5CEB6-F8AD-45B2-BDAB-7CFB3CDC3267}" dt="2022-09-09T20:43:02.203" v="2443"/>
          <ac:spMkLst>
            <pc:docMk/>
            <pc:sldMk cId="2043168172" sldId="619"/>
            <ac:spMk id="13" creationId="{3EAB2A6E-5F91-EDE2-B9E2-37012F67A7B3}"/>
          </ac:spMkLst>
        </pc:spChg>
        <pc:spChg chg="del">
          <ac:chgData name="Laura Oathout" userId="6ff55ba14486fe89" providerId="LiveId" clId="{32F5CEB6-F8AD-45B2-BDAB-7CFB3CDC3267}" dt="2022-09-09T20:43:02.214" v="2451"/>
          <ac:spMkLst>
            <pc:docMk/>
            <pc:sldMk cId="2043168172" sldId="619"/>
            <ac:spMk id="26" creationId="{D704FDB3-E970-1C54-E977-F3719051C460}"/>
          </ac:spMkLst>
        </pc:spChg>
        <pc:spChg chg="del">
          <ac:chgData name="Laura Oathout" userId="6ff55ba14486fe89" providerId="LiveId" clId="{32F5CEB6-F8AD-45B2-BDAB-7CFB3CDC3267}" dt="2022-09-09T20:43:02.187" v="2417"/>
          <ac:spMkLst>
            <pc:docMk/>
            <pc:sldMk cId="2043168172" sldId="619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187" v="2419"/>
          <ac:spMkLst>
            <pc:docMk/>
            <pc:sldMk cId="2043168172" sldId="619"/>
            <ac:spMk id="38" creationId="{4975E481-311C-84BB-4F28-90877F6363AA}"/>
          </ac:spMkLst>
        </pc:spChg>
        <pc:spChg chg="del">
          <ac:chgData name="Laura Oathout" userId="6ff55ba14486fe89" providerId="LiveId" clId="{32F5CEB6-F8AD-45B2-BDAB-7CFB3CDC3267}" dt="2022-09-09T20:43:02.187" v="2421"/>
          <ac:spMkLst>
            <pc:docMk/>
            <pc:sldMk cId="2043168172" sldId="619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187" v="2423"/>
          <ac:spMkLst>
            <pc:docMk/>
            <pc:sldMk cId="2043168172" sldId="619"/>
            <ac:spMk id="40" creationId="{C833F91D-E213-23EF-A88A-D441256E262C}"/>
          </ac:spMkLst>
        </pc:spChg>
        <pc:spChg chg="del">
          <ac:chgData name="Laura Oathout" userId="6ff55ba14486fe89" providerId="LiveId" clId="{32F5CEB6-F8AD-45B2-BDAB-7CFB3CDC3267}" dt="2022-09-09T20:43:02.187" v="2425"/>
          <ac:spMkLst>
            <pc:docMk/>
            <pc:sldMk cId="2043168172" sldId="619"/>
            <ac:spMk id="41" creationId="{073D1EB0-DBE1-68D5-0C97-FE939E249D90}"/>
          </ac:spMkLst>
        </pc:spChg>
        <pc:spChg chg="del">
          <ac:chgData name="Laura Oathout" userId="6ff55ba14486fe89" providerId="LiveId" clId="{32F5CEB6-F8AD-45B2-BDAB-7CFB3CDC3267}" dt="2022-09-09T20:43:02.214" v="2459"/>
          <ac:spMkLst>
            <pc:docMk/>
            <pc:sldMk cId="2043168172" sldId="619"/>
            <ac:spMk id="43" creationId="{6F4EE862-69FE-3ED2-01A1-46BAA7A13892}"/>
          </ac:spMkLst>
        </pc:spChg>
        <pc:spChg chg="del">
          <ac:chgData name="Laura Oathout" userId="6ff55ba14486fe89" providerId="LiveId" clId="{32F5CEB6-F8AD-45B2-BDAB-7CFB3CDC3267}" dt="2022-09-09T20:43:02.214" v="2467"/>
          <ac:spMkLst>
            <pc:docMk/>
            <pc:sldMk cId="2043168172" sldId="619"/>
            <ac:spMk id="51" creationId="{3E8987D4-6B09-B418-BCC7-D408F3D35DFD}"/>
          </ac:spMkLst>
        </pc:spChg>
        <pc:spChg chg="del">
          <ac:chgData name="Laura Oathout" userId="6ff55ba14486fe89" providerId="LiveId" clId="{32F5CEB6-F8AD-45B2-BDAB-7CFB3CDC3267}" dt="2022-09-09T20:43:02.187" v="2427"/>
          <ac:spMkLst>
            <pc:docMk/>
            <pc:sldMk cId="2043168172" sldId="619"/>
            <ac:spMk id="55" creationId="{55139478-8B1D-B974-CCE6-A26E4FD650C3}"/>
          </ac:spMkLst>
        </pc:spChg>
        <pc:spChg chg="del">
          <ac:chgData name="Laura Oathout" userId="6ff55ba14486fe89" providerId="LiveId" clId="{32F5CEB6-F8AD-45B2-BDAB-7CFB3CDC3267}" dt="2022-09-09T20:43:02.223" v="2475"/>
          <ac:spMkLst>
            <pc:docMk/>
            <pc:sldMk cId="2043168172" sldId="619"/>
            <ac:spMk id="62" creationId="{716C0E22-7140-A74B-E60D-F3A3867EB475}"/>
          </ac:spMkLst>
        </pc:spChg>
        <pc:spChg chg="del">
          <ac:chgData name="Laura Oathout" userId="6ff55ba14486fe89" providerId="LiveId" clId="{32F5CEB6-F8AD-45B2-BDAB-7CFB3CDC3267}" dt="2022-09-09T20:43:02.225" v="2483"/>
          <ac:spMkLst>
            <pc:docMk/>
            <pc:sldMk cId="2043168172" sldId="619"/>
            <ac:spMk id="73" creationId="{D6F489BC-50A1-7800-3C89-5FBF3276FFB1}"/>
          </ac:spMkLst>
        </pc:spChg>
        <pc:spChg chg="del">
          <ac:chgData name="Laura Oathout" userId="6ff55ba14486fe89" providerId="LiveId" clId="{32F5CEB6-F8AD-45B2-BDAB-7CFB3CDC3267}" dt="2022-09-09T20:43:02.187" v="2433"/>
          <ac:spMkLst>
            <pc:docMk/>
            <pc:sldMk cId="2043168172" sldId="619"/>
            <ac:spMk id="75" creationId="{DA5C6402-66BB-2A36-52C5-F714CEA5FE76}"/>
          </ac:spMkLst>
        </pc:spChg>
        <pc:spChg chg="del">
          <ac:chgData name="Laura Oathout" userId="6ff55ba14486fe89" providerId="LiveId" clId="{32F5CEB6-F8AD-45B2-BDAB-7CFB3CDC3267}" dt="2022-09-09T20:43:02.203" v="2435"/>
          <ac:spMkLst>
            <pc:docMk/>
            <pc:sldMk cId="2043168172" sldId="619"/>
            <ac:spMk id="81" creationId="{FC5282AF-4112-0DDD-1C7F-12C03A030B07}"/>
          </ac:spMkLst>
        </pc:spChg>
        <pc:spChg chg="del">
          <ac:chgData name="Laura Oathout" userId="6ff55ba14486fe89" providerId="LiveId" clId="{32F5CEB6-F8AD-45B2-BDAB-7CFB3CDC3267}" dt="2022-09-09T20:43:02.203" v="2437"/>
          <ac:spMkLst>
            <pc:docMk/>
            <pc:sldMk cId="2043168172" sldId="619"/>
            <ac:spMk id="85" creationId="{5EE4DAE5-0A8A-1C70-330E-F92B1F0114B9}"/>
          </ac:spMkLst>
        </pc:spChg>
        <pc:spChg chg="del">
          <ac:chgData name="Laura Oathout" userId="6ff55ba14486fe89" providerId="LiveId" clId="{32F5CEB6-F8AD-45B2-BDAB-7CFB3CDC3267}" dt="2022-09-09T20:43:02.227" v="2491"/>
          <ac:spMkLst>
            <pc:docMk/>
            <pc:sldMk cId="2043168172" sldId="619"/>
            <ac:spMk id="87" creationId="{17EE83FC-D339-D8DD-A97F-8C8B3A4FA7FD}"/>
          </ac:spMkLst>
        </pc:spChg>
        <pc:spChg chg="del">
          <ac:chgData name="Laura Oathout" userId="6ff55ba14486fe89" providerId="LiveId" clId="{32F5CEB6-F8AD-45B2-BDAB-7CFB3CDC3267}" dt="2022-09-09T20:43:02.203" v="2439"/>
          <ac:spMkLst>
            <pc:docMk/>
            <pc:sldMk cId="2043168172" sldId="619"/>
            <ac:spMk id="91" creationId="{CF72928F-539F-B444-F0EE-6D0BFC5CF794}"/>
          </ac:spMkLst>
        </pc:spChg>
        <pc:spChg chg="del">
          <ac:chgData name="Laura Oathout" userId="6ff55ba14486fe89" providerId="LiveId" clId="{32F5CEB6-F8AD-45B2-BDAB-7CFB3CDC3267}" dt="2022-09-09T20:43:02.227" v="2499"/>
          <ac:spMkLst>
            <pc:docMk/>
            <pc:sldMk cId="2043168172" sldId="619"/>
            <ac:spMk id="101" creationId="{AD6907DC-6621-53EF-E23A-F09713DCA399}"/>
          </ac:spMkLst>
        </pc:spChg>
        <pc:spChg chg="del">
          <ac:chgData name="Laura Oathout" userId="6ff55ba14486fe89" providerId="LiveId" clId="{32F5CEB6-F8AD-45B2-BDAB-7CFB3CDC3267}" dt="2022-09-09T20:43:02.236" v="2507"/>
          <ac:spMkLst>
            <pc:docMk/>
            <pc:sldMk cId="2043168172" sldId="619"/>
            <ac:spMk id="111" creationId="{3D394A1D-D140-939B-00E8-6FE74FB85BDE}"/>
          </ac:spMkLst>
        </pc:spChg>
        <pc:spChg chg="del">
          <ac:chgData name="Laura Oathout" userId="6ff55ba14486fe89" providerId="LiveId" clId="{32F5CEB6-F8AD-45B2-BDAB-7CFB3CDC3267}" dt="2022-09-09T20:43:02.241" v="2515"/>
          <ac:spMkLst>
            <pc:docMk/>
            <pc:sldMk cId="2043168172" sldId="619"/>
            <ac:spMk id="126" creationId="{5E479E96-01FF-72F1-1B6F-E476CBC77BA2}"/>
          </ac:spMkLst>
        </pc:spChg>
        <pc:spChg chg="del">
          <ac:chgData name="Laura Oathout" userId="6ff55ba14486fe89" providerId="LiveId" clId="{32F5CEB6-F8AD-45B2-BDAB-7CFB3CDC3267}" dt="2022-09-09T20:43:02.241" v="2523"/>
          <ac:spMkLst>
            <pc:docMk/>
            <pc:sldMk cId="2043168172" sldId="619"/>
            <ac:spMk id="134" creationId="{28FDDF69-93E1-2B4B-FC03-EED4B9C610F7}"/>
          </ac:spMkLst>
        </pc:spChg>
        <pc:spChg chg="del">
          <ac:chgData name="Laura Oathout" userId="6ff55ba14486fe89" providerId="LiveId" clId="{32F5CEB6-F8AD-45B2-BDAB-7CFB3CDC3267}" dt="2022-09-09T20:43:02.241" v="2531"/>
          <ac:spMkLst>
            <pc:docMk/>
            <pc:sldMk cId="2043168172" sldId="619"/>
            <ac:spMk id="142" creationId="{48648ADC-3705-D5EA-3F60-584DCD0DE20C}"/>
          </ac:spMkLst>
        </pc:spChg>
        <pc:spChg chg="del">
          <ac:chgData name="Laura Oathout" userId="6ff55ba14486fe89" providerId="LiveId" clId="{32F5CEB6-F8AD-45B2-BDAB-7CFB3CDC3267}" dt="2022-09-09T20:43:02.248" v="2537"/>
          <ac:spMkLst>
            <pc:docMk/>
            <pc:sldMk cId="2043168172" sldId="619"/>
            <ac:spMk id="148" creationId="{D5B4D7FF-E166-6A2F-1095-C59EC6DD4003}"/>
          </ac:spMkLst>
        </pc:spChg>
        <pc:picChg chg="del">
          <ac:chgData name="Laura Oathout" userId="6ff55ba14486fe89" providerId="LiveId" clId="{32F5CEB6-F8AD-45B2-BDAB-7CFB3CDC3267}" dt="2022-09-09T20:43:02.203" v="2441"/>
          <ac:picMkLst>
            <pc:docMk/>
            <pc:sldMk cId="2043168172" sldId="619"/>
            <ac:picMk id="6" creationId="{6D88DA18-57AF-E032-AC46-AEBED0A4426F}"/>
          </ac:picMkLst>
        </pc:picChg>
        <pc:picChg chg="del">
          <ac:chgData name="Laura Oathout" userId="6ff55ba14486fe89" providerId="LiveId" clId="{32F5CEB6-F8AD-45B2-BDAB-7CFB3CDC3267}" dt="2022-09-09T20:43:02.203" v="2445"/>
          <ac:picMkLst>
            <pc:docMk/>
            <pc:sldMk cId="2043168172" sldId="619"/>
            <ac:picMk id="16" creationId="{C3ED3B4D-848D-891F-D4EB-E513B2FF37D0}"/>
          </ac:picMkLst>
        </pc:picChg>
        <pc:picChg chg="del">
          <ac:chgData name="Laura Oathout" userId="6ff55ba14486fe89" providerId="LiveId" clId="{32F5CEB6-F8AD-45B2-BDAB-7CFB3CDC3267}" dt="2022-09-09T20:43:02.209" v="2447"/>
          <ac:picMkLst>
            <pc:docMk/>
            <pc:sldMk cId="2043168172" sldId="619"/>
            <ac:picMk id="19" creationId="{F48D6532-2874-6CA9-C191-38017EDC778F}"/>
          </ac:picMkLst>
        </pc:picChg>
        <pc:picChg chg="del">
          <ac:chgData name="Laura Oathout" userId="6ff55ba14486fe89" providerId="LiveId" clId="{32F5CEB6-F8AD-45B2-BDAB-7CFB3CDC3267}" dt="2022-09-09T20:43:02.213" v="2449"/>
          <ac:picMkLst>
            <pc:docMk/>
            <pc:sldMk cId="2043168172" sldId="619"/>
            <ac:picMk id="23" creationId="{0775AA2B-626C-087A-DD57-87B4B79B0842}"/>
          </ac:picMkLst>
        </pc:picChg>
        <pc:picChg chg="del">
          <ac:chgData name="Laura Oathout" userId="6ff55ba14486fe89" providerId="LiveId" clId="{32F5CEB6-F8AD-45B2-BDAB-7CFB3CDC3267}" dt="2022-09-09T20:43:02.214" v="2453"/>
          <ac:picMkLst>
            <pc:docMk/>
            <pc:sldMk cId="2043168172" sldId="619"/>
            <ac:picMk id="29" creationId="{9DEEEAFC-7CBE-F0CC-4507-7E5DF1CD3886}"/>
          </ac:picMkLst>
        </pc:picChg>
        <pc:picChg chg="del">
          <ac:chgData name="Laura Oathout" userId="6ff55ba14486fe89" providerId="LiveId" clId="{32F5CEB6-F8AD-45B2-BDAB-7CFB3CDC3267}" dt="2022-09-09T20:43:02.214" v="2455"/>
          <ac:picMkLst>
            <pc:docMk/>
            <pc:sldMk cId="2043168172" sldId="619"/>
            <ac:picMk id="32" creationId="{75BCD77C-EF72-5DC2-461F-EBF23FBBFC7C}"/>
          </ac:picMkLst>
        </pc:picChg>
        <pc:picChg chg="del">
          <ac:chgData name="Laura Oathout" userId="6ff55ba14486fe89" providerId="LiveId" clId="{32F5CEB6-F8AD-45B2-BDAB-7CFB3CDC3267}" dt="2022-09-09T20:43:02.214" v="2457"/>
          <ac:picMkLst>
            <pc:docMk/>
            <pc:sldMk cId="2043168172" sldId="619"/>
            <ac:picMk id="35" creationId="{0D63AAF0-9B0B-601B-F642-9827FC0D5428}"/>
          </ac:picMkLst>
        </pc:picChg>
        <pc:picChg chg="del">
          <ac:chgData name="Laura Oathout" userId="6ff55ba14486fe89" providerId="LiveId" clId="{32F5CEB6-F8AD-45B2-BDAB-7CFB3CDC3267}" dt="2022-09-09T20:43:02.214" v="2461"/>
          <ac:picMkLst>
            <pc:docMk/>
            <pc:sldMk cId="2043168172" sldId="619"/>
            <ac:picMk id="45" creationId="{67E7DA11-FABE-6CF7-FC2F-86CE9F711BCE}"/>
          </ac:picMkLst>
        </pc:picChg>
        <pc:picChg chg="del">
          <ac:chgData name="Laura Oathout" userId="6ff55ba14486fe89" providerId="LiveId" clId="{32F5CEB6-F8AD-45B2-BDAB-7CFB3CDC3267}" dt="2022-09-09T20:43:02.214" v="2463"/>
          <ac:picMkLst>
            <pc:docMk/>
            <pc:sldMk cId="2043168172" sldId="619"/>
            <ac:picMk id="47" creationId="{0552AE81-0F32-B3DC-7CBD-0E136612A319}"/>
          </ac:picMkLst>
        </pc:picChg>
        <pc:picChg chg="del">
          <ac:chgData name="Laura Oathout" userId="6ff55ba14486fe89" providerId="LiveId" clId="{32F5CEB6-F8AD-45B2-BDAB-7CFB3CDC3267}" dt="2022-09-09T20:43:02.214" v="2465"/>
          <ac:picMkLst>
            <pc:docMk/>
            <pc:sldMk cId="2043168172" sldId="619"/>
            <ac:picMk id="49" creationId="{F5A241AE-BA53-C276-8974-FFDE694C7F94}"/>
          </ac:picMkLst>
        </pc:picChg>
        <pc:picChg chg="del">
          <ac:chgData name="Laura Oathout" userId="6ff55ba14486fe89" providerId="LiveId" clId="{32F5CEB6-F8AD-45B2-BDAB-7CFB3CDC3267}" dt="2022-09-09T20:43:02.214" v="2469"/>
          <ac:picMkLst>
            <pc:docMk/>
            <pc:sldMk cId="2043168172" sldId="619"/>
            <ac:picMk id="53" creationId="{5C9D7602-4B7D-4BAD-36B8-2335B9C19471}"/>
          </ac:picMkLst>
        </pc:picChg>
        <pc:picChg chg="del">
          <ac:chgData name="Laura Oathout" userId="6ff55ba14486fe89" providerId="LiveId" clId="{32F5CEB6-F8AD-45B2-BDAB-7CFB3CDC3267}" dt="2022-09-09T20:43:02.214" v="2471"/>
          <ac:picMkLst>
            <pc:docMk/>
            <pc:sldMk cId="2043168172" sldId="619"/>
            <ac:picMk id="56" creationId="{1949E9AF-A0B8-D95A-5FA6-86C3F64C53F6}"/>
          </ac:picMkLst>
        </pc:picChg>
        <pc:picChg chg="del">
          <ac:chgData name="Laura Oathout" userId="6ff55ba14486fe89" providerId="LiveId" clId="{32F5CEB6-F8AD-45B2-BDAB-7CFB3CDC3267}" dt="2022-09-09T20:43:02.223" v="2473"/>
          <ac:picMkLst>
            <pc:docMk/>
            <pc:sldMk cId="2043168172" sldId="619"/>
            <ac:picMk id="58" creationId="{317A4159-76CD-7B3B-C505-D98870FBC37F}"/>
          </ac:picMkLst>
        </pc:picChg>
        <pc:picChg chg="del">
          <ac:chgData name="Laura Oathout" userId="6ff55ba14486fe89" providerId="LiveId" clId="{32F5CEB6-F8AD-45B2-BDAB-7CFB3CDC3267}" dt="2022-09-09T20:43:02.223" v="2477"/>
          <ac:picMkLst>
            <pc:docMk/>
            <pc:sldMk cId="2043168172" sldId="619"/>
            <ac:picMk id="65" creationId="{ADA5DC41-7205-914D-111B-1F4BF0F9BBA6}"/>
          </ac:picMkLst>
        </pc:picChg>
        <pc:picChg chg="del">
          <ac:chgData name="Laura Oathout" userId="6ff55ba14486fe89" providerId="LiveId" clId="{32F5CEB6-F8AD-45B2-BDAB-7CFB3CDC3267}" dt="2022-09-09T20:43:02.225" v="2479"/>
          <ac:picMkLst>
            <pc:docMk/>
            <pc:sldMk cId="2043168172" sldId="619"/>
            <ac:picMk id="67" creationId="{DF284B5B-2F63-6612-B5DB-D4A1BBB369E4}"/>
          </ac:picMkLst>
        </pc:picChg>
        <pc:picChg chg="del">
          <ac:chgData name="Laura Oathout" userId="6ff55ba14486fe89" providerId="LiveId" clId="{32F5CEB6-F8AD-45B2-BDAB-7CFB3CDC3267}" dt="2022-09-09T20:43:02.225" v="2481"/>
          <ac:picMkLst>
            <pc:docMk/>
            <pc:sldMk cId="2043168172" sldId="619"/>
            <ac:picMk id="70" creationId="{2EC5EA50-3853-8C95-0337-A6B2DBC6D59F}"/>
          </ac:picMkLst>
        </pc:picChg>
        <pc:picChg chg="del">
          <ac:chgData name="Laura Oathout" userId="6ff55ba14486fe89" providerId="LiveId" clId="{32F5CEB6-F8AD-45B2-BDAB-7CFB3CDC3267}" dt="2022-09-09T20:43:02.227" v="2485"/>
          <ac:picMkLst>
            <pc:docMk/>
            <pc:sldMk cId="2043168172" sldId="619"/>
            <ac:picMk id="77" creationId="{C9902D9B-881D-4694-687A-06B7232DFFDD}"/>
          </ac:picMkLst>
        </pc:picChg>
        <pc:picChg chg="del">
          <ac:chgData name="Laura Oathout" userId="6ff55ba14486fe89" providerId="LiveId" clId="{32F5CEB6-F8AD-45B2-BDAB-7CFB3CDC3267}" dt="2022-09-09T20:43:02.227" v="2487"/>
          <ac:picMkLst>
            <pc:docMk/>
            <pc:sldMk cId="2043168172" sldId="619"/>
            <ac:picMk id="79" creationId="{35061427-78C1-59E4-BAAC-39F46D33B8C0}"/>
          </ac:picMkLst>
        </pc:picChg>
        <pc:picChg chg="del">
          <ac:chgData name="Laura Oathout" userId="6ff55ba14486fe89" providerId="LiveId" clId="{32F5CEB6-F8AD-45B2-BDAB-7CFB3CDC3267}" dt="2022-09-09T20:43:02.227" v="2489"/>
          <ac:picMkLst>
            <pc:docMk/>
            <pc:sldMk cId="2043168172" sldId="619"/>
            <ac:picMk id="83" creationId="{480A93FC-DE63-7704-6B7D-3961C16EB838}"/>
          </ac:picMkLst>
        </pc:picChg>
        <pc:picChg chg="del">
          <ac:chgData name="Laura Oathout" userId="6ff55ba14486fe89" providerId="LiveId" clId="{32F5CEB6-F8AD-45B2-BDAB-7CFB3CDC3267}" dt="2022-09-09T20:43:02.227" v="2493"/>
          <ac:picMkLst>
            <pc:docMk/>
            <pc:sldMk cId="2043168172" sldId="619"/>
            <ac:picMk id="90" creationId="{01FDBB6A-1F40-C18A-3C4A-81643CF41A48}"/>
          </ac:picMkLst>
        </pc:picChg>
        <pc:picChg chg="del">
          <ac:chgData name="Laura Oathout" userId="6ff55ba14486fe89" providerId="LiveId" clId="{32F5CEB6-F8AD-45B2-BDAB-7CFB3CDC3267}" dt="2022-09-09T20:43:02.227" v="2495"/>
          <ac:picMkLst>
            <pc:docMk/>
            <pc:sldMk cId="2043168172" sldId="619"/>
            <ac:picMk id="94" creationId="{3BF5F1D2-ABB1-6ED2-9C1A-11F54A99AF07}"/>
          </ac:picMkLst>
        </pc:picChg>
        <pc:picChg chg="del">
          <ac:chgData name="Laura Oathout" userId="6ff55ba14486fe89" providerId="LiveId" clId="{32F5CEB6-F8AD-45B2-BDAB-7CFB3CDC3267}" dt="2022-09-09T20:43:02.227" v="2497"/>
          <ac:picMkLst>
            <pc:docMk/>
            <pc:sldMk cId="2043168172" sldId="619"/>
            <ac:picMk id="97" creationId="{CEA0E998-C6E9-5C6F-58EC-D61B73682AA5}"/>
          </ac:picMkLst>
        </pc:picChg>
        <pc:picChg chg="del">
          <ac:chgData name="Laura Oathout" userId="6ff55ba14486fe89" providerId="LiveId" clId="{32F5CEB6-F8AD-45B2-BDAB-7CFB3CDC3267}" dt="2022-09-09T20:43:02.227" v="2501"/>
          <ac:picMkLst>
            <pc:docMk/>
            <pc:sldMk cId="2043168172" sldId="619"/>
            <ac:picMk id="103" creationId="{FE406781-2CBB-0B86-19E2-6824D558B539}"/>
          </ac:picMkLst>
        </pc:picChg>
        <pc:picChg chg="del">
          <ac:chgData name="Laura Oathout" userId="6ff55ba14486fe89" providerId="LiveId" clId="{32F5CEB6-F8AD-45B2-BDAB-7CFB3CDC3267}" dt="2022-09-09T20:43:02.235" v="2503"/>
          <ac:picMkLst>
            <pc:docMk/>
            <pc:sldMk cId="2043168172" sldId="619"/>
            <ac:picMk id="106" creationId="{B793E22B-D629-A919-A3C9-EE34DEFC2457}"/>
          </ac:picMkLst>
        </pc:picChg>
        <pc:picChg chg="del">
          <ac:chgData name="Laura Oathout" userId="6ff55ba14486fe89" providerId="LiveId" clId="{32F5CEB6-F8AD-45B2-BDAB-7CFB3CDC3267}" dt="2022-09-09T20:43:02.236" v="2505"/>
          <ac:picMkLst>
            <pc:docMk/>
            <pc:sldMk cId="2043168172" sldId="619"/>
            <ac:picMk id="109" creationId="{1F9EF71C-DA0A-2AF2-C5C3-2918C8D658C0}"/>
          </ac:picMkLst>
        </pc:picChg>
        <pc:picChg chg="del">
          <ac:chgData name="Laura Oathout" userId="6ff55ba14486fe89" providerId="LiveId" clId="{32F5CEB6-F8AD-45B2-BDAB-7CFB3CDC3267}" dt="2022-09-09T20:43:02.236" v="2509"/>
          <ac:picMkLst>
            <pc:docMk/>
            <pc:sldMk cId="2043168172" sldId="619"/>
            <ac:picMk id="115" creationId="{48A4A5B4-2D9A-D4BC-96CD-8A97FCA748BB}"/>
          </ac:picMkLst>
        </pc:picChg>
        <pc:picChg chg="del">
          <ac:chgData name="Laura Oathout" userId="6ff55ba14486fe89" providerId="LiveId" clId="{32F5CEB6-F8AD-45B2-BDAB-7CFB3CDC3267}" dt="2022-09-09T20:43:02.236" v="2511"/>
          <ac:picMkLst>
            <pc:docMk/>
            <pc:sldMk cId="2043168172" sldId="619"/>
            <ac:picMk id="119" creationId="{7A290724-ACE9-5754-2448-D9A2EC88C839}"/>
          </ac:picMkLst>
        </pc:picChg>
        <pc:picChg chg="del">
          <ac:chgData name="Laura Oathout" userId="6ff55ba14486fe89" providerId="LiveId" clId="{32F5CEB6-F8AD-45B2-BDAB-7CFB3CDC3267}" dt="2022-09-09T20:43:02.236" v="2513"/>
          <ac:picMkLst>
            <pc:docMk/>
            <pc:sldMk cId="2043168172" sldId="619"/>
            <ac:picMk id="123" creationId="{0798A25D-F5D7-399B-2DE8-3852A33CC307}"/>
          </ac:picMkLst>
        </pc:picChg>
        <pc:picChg chg="del">
          <ac:chgData name="Laura Oathout" userId="6ff55ba14486fe89" providerId="LiveId" clId="{32F5CEB6-F8AD-45B2-BDAB-7CFB3CDC3267}" dt="2022-09-09T20:43:02.241" v="2517"/>
          <ac:picMkLst>
            <pc:docMk/>
            <pc:sldMk cId="2043168172" sldId="619"/>
            <ac:picMk id="128" creationId="{CC5A985E-35A4-09D2-3BA5-AAB39EED8F64}"/>
          </ac:picMkLst>
        </pc:picChg>
        <pc:picChg chg="del">
          <ac:chgData name="Laura Oathout" userId="6ff55ba14486fe89" providerId="LiveId" clId="{32F5CEB6-F8AD-45B2-BDAB-7CFB3CDC3267}" dt="2022-09-09T20:43:02.241" v="2519"/>
          <ac:picMkLst>
            <pc:docMk/>
            <pc:sldMk cId="2043168172" sldId="619"/>
            <ac:picMk id="130" creationId="{BFB2426C-C0AF-1087-20CA-8B277C321F22}"/>
          </ac:picMkLst>
        </pc:picChg>
        <pc:picChg chg="del">
          <ac:chgData name="Laura Oathout" userId="6ff55ba14486fe89" providerId="LiveId" clId="{32F5CEB6-F8AD-45B2-BDAB-7CFB3CDC3267}" dt="2022-09-09T20:43:02.241" v="2521"/>
          <ac:picMkLst>
            <pc:docMk/>
            <pc:sldMk cId="2043168172" sldId="619"/>
            <ac:picMk id="132" creationId="{A80C18BE-F909-282C-7CF6-75FFD58FF96A}"/>
          </ac:picMkLst>
        </pc:picChg>
        <pc:picChg chg="del">
          <ac:chgData name="Laura Oathout" userId="6ff55ba14486fe89" providerId="LiveId" clId="{32F5CEB6-F8AD-45B2-BDAB-7CFB3CDC3267}" dt="2022-09-09T20:43:02.241" v="2525"/>
          <ac:picMkLst>
            <pc:docMk/>
            <pc:sldMk cId="2043168172" sldId="619"/>
            <ac:picMk id="136" creationId="{3616788C-BEB7-E1EA-C6B2-65A0B62C1D1A}"/>
          </ac:picMkLst>
        </pc:picChg>
        <pc:picChg chg="del">
          <ac:chgData name="Laura Oathout" userId="6ff55ba14486fe89" providerId="LiveId" clId="{32F5CEB6-F8AD-45B2-BDAB-7CFB3CDC3267}" dt="2022-09-09T20:43:02.241" v="2527"/>
          <ac:picMkLst>
            <pc:docMk/>
            <pc:sldMk cId="2043168172" sldId="619"/>
            <ac:picMk id="138" creationId="{9F458119-A239-75B1-454A-973C976B68D0}"/>
          </ac:picMkLst>
        </pc:picChg>
        <pc:picChg chg="del">
          <ac:chgData name="Laura Oathout" userId="6ff55ba14486fe89" providerId="LiveId" clId="{32F5CEB6-F8AD-45B2-BDAB-7CFB3CDC3267}" dt="2022-09-09T20:43:02.241" v="2529"/>
          <ac:picMkLst>
            <pc:docMk/>
            <pc:sldMk cId="2043168172" sldId="619"/>
            <ac:picMk id="140" creationId="{5D1C438E-A087-864D-3529-AC1A397E5AC1}"/>
          </ac:picMkLst>
        </pc:picChg>
        <pc:picChg chg="del">
          <ac:chgData name="Laura Oathout" userId="6ff55ba14486fe89" providerId="LiveId" clId="{32F5CEB6-F8AD-45B2-BDAB-7CFB3CDC3267}" dt="2022-09-09T20:43:02.248" v="2533"/>
          <ac:picMkLst>
            <pc:docMk/>
            <pc:sldMk cId="2043168172" sldId="619"/>
            <ac:picMk id="144" creationId="{82121F5E-5009-6241-EF35-1E7F0DEF17BA}"/>
          </ac:picMkLst>
        </pc:picChg>
        <pc:picChg chg="del">
          <ac:chgData name="Laura Oathout" userId="6ff55ba14486fe89" providerId="LiveId" clId="{32F5CEB6-F8AD-45B2-BDAB-7CFB3CDC3267}" dt="2022-09-09T20:43:02.248" v="2535"/>
          <ac:picMkLst>
            <pc:docMk/>
            <pc:sldMk cId="2043168172" sldId="619"/>
            <ac:picMk id="146" creationId="{46578F94-B3D4-281A-D69B-BFE4B21CDE3C}"/>
          </ac:picMkLst>
        </pc:picChg>
      </pc:sldChg>
      <pc:sldChg chg="delSp mod setBg">
        <pc:chgData name="Laura Oathout" userId="6ff55ba14486fe89" providerId="LiveId" clId="{32F5CEB6-F8AD-45B2-BDAB-7CFB3CDC3267}" dt="2022-09-09T20:43:02.362" v="2641"/>
        <pc:sldMkLst>
          <pc:docMk/>
          <pc:sldMk cId="938195701" sldId="621"/>
        </pc:sldMkLst>
        <pc:spChg chg="del">
          <ac:chgData name="Laura Oathout" userId="6ff55ba14486fe89" providerId="LiveId" clId="{32F5CEB6-F8AD-45B2-BDAB-7CFB3CDC3267}" dt="2022-09-09T20:43:02.293" v="2553"/>
          <ac:spMkLst>
            <pc:docMk/>
            <pc:sldMk cId="938195701" sldId="621"/>
            <ac:spMk id="3" creationId="{E2C46579-8F06-BCFD-59BA-37C246D174B9}"/>
          </ac:spMkLst>
        </pc:spChg>
        <pc:spChg chg="del">
          <ac:chgData name="Laura Oathout" userId="6ff55ba14486fe89" providerId="LiveId" clId="{32F5CEB6-F8AD-45B2-BDAB-7CFB3CDC3267}" dt="2022-09-09T20:43:02.293" v="2567"/>
          <ac:spMkLst>
            <pc:docMk/>
            <pc:sldMk cId="938195701" sldId="621"/>
            <ac:spMk id="4" creationId="{B51405D9-5BE5-D7D5-E41C-FA125F614179}"/>
          </ac:spMkLst>
        </pc:spChg>
        <pc:spChg chg="del">
          <ac:chgData name="Laura Oathout" userId="6ff55ba14486fe89" providerId="LiveId" clId="{32F5CEB6-F8AD-45B2-BDAB-7CFB3CDC3267}" dt="2022-09-09T20:43:02.293" v="2555"/>
          <ac:spMkLst>
            <pc:docMk/>
            <pc:sldMk cId="938195701" sldId="621"/>
            <ac:spMk id="7" creationId="{5B7E0114-052A-ABC4-7609-C0C925D85DCD}"/>
          </ac:spMkLst>
        </pc:spChg>
        <pc:spChg chg="del">
          <ac:chgData name="Laura Oathout" userId="6ff55ba14486fe89" providerId="LiveId" clId="{32F5CEB6-F8AD-45B2-BDAB-7CFB3CDC3267}" dt="2022-09-09T20:43:02.293" v="2571"/>
          <ac:spMkLst>
            <pc:docMk/>
            <pc:sldMk cId="938195701" sldId="621"/>
            <ac:spMk id="10" creationId="{D25C43E4-CE79-CAC6-300E-3B8A68A19D3F}"/>
          </ac:spMkLst>
        </pc:spChg>
        <pc:spChg chg="del">
          <ac:chgData name="Laura Oathout" userId="6ff55ba14486fe89" providerId="LiveId" clId="{32F5CEB6-F8AD-45B2-BDAB-7CFB3CDC3267}" dt="2022-09-09T20:43:02.293" v="2577"/>
          <ac:spMkLst>
            <pc:docMk/>
            <pc:sldMk cId="938195701" sldId="621"/>
            <ac:spMk id="18" creationId="{6E1F7E7C-A7ED-AE08-0A59-593DD8FA30AA}"/>
          </ac:spMkLst>
        </pc:spChg>
        <pc:spChg chg="del">
          <ac:chgData name="Laura Oathout" userId="6ff55ba14486fe89" providerId="LiveId" clId="{32F5CEB6-F8AD-45B2-BDAB-7CFB3CDC3267}" dt="2022-09-09T20:43:02.310" v="2583"/>
          <ac:spMkLst>
            <pc:docMk/>
            <pc:sldMk cId="938195701" sldId="621"/>
            <ac:spMk id="28" creationId="{67925B7B-B1EA-C49E-CBB7-04A4457A57F6}"/>
          </ac:spMkLst>
        </pc:spChg>
        <pc:spChg chg="del">
          <ac:chgData name="Laura Oathout" userId="6ff55ba14486fe89" providerId="LiveId" clId="{32F5CEB6-F8AD-45B2-BDAB-7CFB3CDC3267}" dt="2022-09-09T20:43:02.276" v="2541"/>
          <ac:spMkLst>
            <pc:docMk/>
            <pc:sldMk cId="938195701" sldId="621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276" v="2543"/>
          <ac:spMkLst>
            <pc:docMk/>
            <pc:sldMk cId="938195701" sldId="621"/>
            <ac:spMk id="38" creationId="{4975E481-311C-84BB-4F28-90877F6363AA}"/>
          </ac:spMkLst>
        </pc:spChg>
        <pc:spChg chg="del">
          <ac:chgData name="Laura Oathout" userId="6ff55ba14486fe89" providerId="LiveId" clId="{32F5CEB6-F8AD-45B2-BDAB-7CFB3CDC3267}" dt="2022-09-09T20:43:02.276" v="2545"/>
          <ac:spMkLst>
            <pc:docMk/>
            <pc:sldMk cId="938195701" sldId="621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292" v="2547"/>
          <ac:spMkLst>
            <pc:docMk/>
            <pc:sldMk cId="938195701" sldId="621"/>
            <ac:spMk id="40" creationId="{C833F91D-E213-23EF-A88A-D441256E262C}"/>
          </ac:spMkLst>
        </pc:spChg>
        <pc:spChg chg="del">
          <ac:chgData name="Laura Oathout" userId="6ff55ba14486fe89" providerId="LiveId" clId="{32F5CEB6-F8AD-45B2-BDAB-7CFB3CDC3267}" dt="2022-09-09T20:43:02.293" v="2549"/>
          <ac:spMkLst>
            <pc:docMk/>
            <pc:sldMk cId="938195701" sldId="621"/>
            <ac:spMk id="41" creationId="{073D1EB0-DBE1-68D5-0C97-FE939E249D90}"/>
          </ac:spMkLst>
        </pc:spChg>
        <pc:spChg chg="del">
          <ac:chgData name="Laura Oathout" userId="6ff55ba14486fe89" providerId="LiveId" clId="{32F5CEB6-F8AD-45B2-BDAB-7CFB3CDC3267}" dt="2022-09-09T20:43:02.310" v="2589"/>
          <ac:spMkLst>
            <pc:docMk/>
            <pc:sldMk cId="938195701" sldId="621"/>
            <ac:spMk id="42" creationId="{13C3FE8C-F27B-FA13-5A42-93E5911D1006}"/>
          </ac:spMkLst>
        </pc:spChg>
        <pc:spChg chg="del">
          <ac:chgData name="Laura Oathout" userId="6ff55ba14486fe89" providerId="LiveId" clId="{32F5CEB6-F8AD-45B2-BDAB-7CFB3CDC3267}" dt="2022-09-09T20:43:02.310" v="2595"/>
          <ac:spMkLst>
            <pc:docMk/>
            <pc:sldMk cId="938195701" sldId="621"/>
            <ac:spMk id="54" creationId="{2FCCE251-F941-3D59-852C-2A44859E6C23}"/>
          </ac:spMkLst>
        </pc:spChg>
        <pc:spChg chg="del">
          <ac:chgData name="Laura Oathout" userId="6ff55ba14486fe89" providerId="LiveId" clId="{32F5CEB6-F8AD-45B2-BDAB-7CFB3CDC3267}" dt="2022-09-09T20:43:02.293" v="2551"/>
          <ac:spMkLst>
            <pc:docMk/>
            <pc:sldMk cId="938195701" sldId="621"/>
            <ac:spMk id="55" creationId="{55139478-8B1D-B974-CCE6-A26E4FD650C3}"/>
          </ac:spMkLst>
        </pc:spChg>
        <pc:spChg chg="del">
          <ac:chgData name="Laura Oathout" userId="6ff55ba14486fe89" providerId="LiveId" clId="{32F5CEB6-F8AD-45B2-BDAB-7CFB3CDC3267}" dt="2022-09-09T20:43:02.310" v="2601"/>
          <ac:spMkLst>
            <pc:docMk/>
            <pc:sldMk cId="938195701" sldId="621"/>
            <ac:spMk id="64" creationId="{456C9C9B-650B-04F4-5A17-E97A63D3D7EA}"/>
          </ac:spMkLst>
        </pc:spChg>
        <pc:spChg chg="del">
          <ac:chgData name="Laura Oathout" userId="6ff55ba14486fe89" providerId="LiveId" clId="{32F5CEB6-F8AD-45B2-BDAB-7CFB3CDC3267}" dt="2022-09-09T20:43:02.310" v="2607"/>
          <ac:spMkLst>
            <pc:docMk/>
            <pc:sldMk cId="938195701" sldId="621"/>
            <ac:spMk id="74" creationId="{E7640E2A-74DF-E86D-23CE-5F02BCA23B75}"/>
          </ac:spMkLst>
        </pc:spChg>
        <pc:spChg chg="del">
          <ac:chgData name="Laura Oathout" userId="6ff55ba14486fe89" providerId="LiveId" clId="{32F5CEB6-F8AD-45B2-BDAB-7CFB3CDC3267}" dt="2022-09-09T20:43:02.293" v="2557"/>
          <ac:spMkLst>
            <pc:docMk/>
            <pc:sldMk cId="938195701" sldId="621"/>
            <ac:spMk id="75" creationId="{DA5C6402-66BB-2A36-52C5-F714CEA5FE76}"/>
          </ac:spMkLst>
        </pc:spChg>
        <pc:spChg chg="del">
          <ac:chgData name="Laura Oathout" userId="6ff55ba14486fe89" providerId="LiveId" clId="{32F5CEB6-F8AD-45B2-BDAB-7CFB3CDC3267}" dt="2022-09-09T20:43:02.293" v="2559"/>
          <ac:spMkLst>
            <pc:docMk/>
            <pc:sldMk cId="938195701" sldId="621"/>
            <ac:spMk id="81" creationId="{FC5282AF-4112-0DDD-1C7F-12C03A030B07}"/>
          </ac:spMkLst>
        </pc:spChg>
        <pc:spChg chg="del">
          <ac:chgData name="Laura Oathout" userId="6ff55ba14486fe89" providerId="LiveId" clId="{32F5CEB6-F8AD-45B2-BDAB-7CFB3CDC3267}" dt="2022-09-09T20:43:02.293" v="2561"/>
          <ac:spMkLst>
            <pc:docMk/>
            <pc:sldMk cId="938195701" sldId="621"/>
            <ac:spMk id="85" creationId="{5EE4DAE5-0A8A-1C70-330E-F92B1F0114B9}"/>
          </ac:spMkLst>
        </pc:spChg>
        <pc:spChg chg="del">
          <ac:chgData name="Laura Oathout" userId="6ff55ba14486fe89" providerId="LiveId" clId="{32F5CEB6-F8AD-45B2-BDAB-7CFB3CDC3267}" dt="2022-09-09T20:43:02.325" v="2613"/>
          <ac:spMkLst>
            <pc:docMk/>
            <pc:sldMk cId="938195701" sldId="621"/>
            <ac:spMk id="86" creationId="{76030898-A153-A10B-E3A1-08CDC775451C}"/>
          </ac:spMkLst>
        </pc:spChg>
        <pc:spChg chg="del">
          <ac:chgData name="Laura Oathout" userId="6ff55ba14486fe89" providerId="LiveId" clId="{32F5CEB6-F8AD-45B2-BDAB-7CFB3CDC3267}" dt="2022-09-09T20:43:02.293" v="2563"/>
          <ac:spMkLst>
            <pc:docMk/>
            <pc:sldMk cId="938195701" sldId="621"/>
            <ac:spMk id="91" creationId="{CF72928F-539F-B444-F0EE-6D0BFC5CF794}"/>
          </ac:spMkLst>
        </pc:spChg>
        <pc:spChg chg="del">
          <ac:chgData name="Laura Oathout" userId="6ff55ba14486fe89" providerId="LiveId" clId="{32F5CEB6-F8AD-45B2-BDAB-7CFB3CDC3267}" dt="2022-09-09T20:43:02.328" v="2619"/>
          <ac:spMkLst>
            <pc:docMk/>
            <pc:sldMk cId="938195701" sldId="621"/>
            <ac:spMk id="96" creationId="{F330B571-2307-8537-DCAE-28BC4E80D3E7}"/>
          </ac:spMkLst>
        </pc:spChg>
        <pc:spChg chg="del">
          <ac:chgData name="Laura Oathout" userId="6ff55ba14486fe89" providerId="LiveId" clId="{32F5CEB6-F8AD-45B2-BDAB-7CFB3CDC3267}" dt="2022-09-09T20:43:02.328" v="2625"/>
          <ac:spMkLst>
            <pc:docMk/>
            <pc:sldMk cId="938195701" sldId="621"/>
            <ac:spMk id="105" creationId="{37F59142-5AE6-99B2-F897-35B185651232}"/>
          </ac:spMkLst>
        </pc:spChg>
        <pc:spChg chg="del">
          <ac:chgData name="Laura Oathout" userId="6ff55ba14486fe89" providerId="LiveId" clId="{32F5CEB6-F8AD-45B2-BDAB-7CFB3CDC3267}" dt="2022-09-09T20:43:02.328" v="2631"/>
          <ac:spMkLst>
            <pc:docMk/>
            <pc:sldMk cId="938195701" sldId="621"/>
            <ac:spMk id="114" creationId="{8DAE22B8-95DD-A987-2531-9AB0D7AC5F85}"/>
          </ac:spMkLst>
        </pc:spChg>
        <pc:spChg chg="del">
          <ac:chgData name="Laura Oathout" userId="6ff55ba14486fe89" providerId="LiveId" clId="{32F5CEB6-F8AD-45B2-BDAB-7CFB3CDC3267}" dt="2022-09-09T20:43:02.328" v="2637"/>
          <ac:spMkLst>
            <pc:docMk/>
            <pc:sldMk cId="938195701" sldId="621"/>
            <ac:spMk id="122" creationId="{2DC49964-C02B-7032-B632-2415F4CFA3C3}"/>
          </ac:spMkLst>
        </pc:spChg>
        <pc:picChg chg="del">
          <ac:chgData name="Laura Oathout" userId="6ff55ba14486fe89" providerId="LiveId" clId="{32F5CEB6-F8AD-45B2-BDAB-7CFB3CDC3267}" dt="2022-09-09T20:43:02.293" v="2569"/>
          <ac:picMkLst>
            <pc:docMk/>
            <pc:sldMk cId="938195701" sldId="621"/>
            <ac:picMk id="8" creationId="{6B593277-D40B-4AEB-947A-779F03FBBC6B}"/>
          </ac:picMkLst>
        </pc:picChg>
        <pc:picChg chg="del">
          <ac:chgData name="Laura Oathout" userId="6ff55ba14486fe89" providerId="LiveId" clId="{32F5CEB6-F8AD-45B2-BDAB-7CFB3CDC3267}" dt="2022-09-09T20:43:02.293" v="2573"/>
          <ac:picMkLst>
            <pc:docMk/>
            <pc:sldMk cId="938195701" sldId="621"/>
            <ac:picMk id="12" creationId="{21A6AF2C-2978-EDC7-4007-21595670F621}"/>
          </ac:picMkLst>
        </pc:picChg>
        <pc:picChg chg="del">
          <ac:chgData name="Laura Oathout" userId="6ff55ba14486fe89" providerId="LiveId" clId="{32F5CEB6-F8AD-45B2-BDAB-7CFB3CDC3267}" dt="2022-09-09T20:43:02.293" v="2575"/>
          <ac:picMkLst>
            <pc:docMk/>
            <pc:sldMk cId="938195701" sldId="621"/>
            <ac:picMk id="15" creationId="{78CBAB1D-D40D-FA33-A0F6-CC6876953218}"/>
          </ac:picMkLst>
        </pc:picChg>
        <pc:picChg chg="del">
          <ac:chgData name="Laura Oathout" userId="6ff55ba14486fe89" providerId="LiveId" clId="{32F5CEB6-F8AD-45B2-BDAB-7CFB3CDC3267}" dt="2022-09-09T20:43:02.309" v="2579"/>
          <ac:picMkLst>
            <pc:docMk/>
            <pc:sldMk cId="938195701" sldId="621"/>
            <ac:picMk id="21" creationId="{17E74C64-BD78-035A-57B8-65D0C77495D2}"/>
          </ac:picMkLst>
        </pc:picChg>
        <pc:picChg chg="del">
          <ac:chgData name="Laura Oathout" userId="6ff55ba14486fe89" providerId="LiveId" clId="{32F5CEB6-F8AD-45B2-BDAB-7CFB3CDC3267}" dt="2022-09-09T20:43:02.310" v="2581"/>
          <ac:picMkLst>
            <pc:docMk/>
            <pc:sldMk cId="938195701" sldId="621"/>
            <ac:picMk id="25" creationId="{56686777-8AA9-91EB-B2D1-DC6067139EF9}"/>
          </ac:picMkLst>
        </pc:picChg>
        <pc:picChg chg="del">
          <ac:chgData name="Laura Oathout" userId="6ff55ba14486fe89" providerId="LiveId" clId="{32F5CEB6-F8AD-45B2-BDAB-7CFB3CDC3267}" dt="2022-09-09T20:43:02.310" v="2585"/>
          <ac:picMkLst>
            <pc:docMk/>
            <pc:sldMk cId="938195701" sldId="621"/>
            <ac:picMk id="31" creationId="{3F36EC62-3FC5-0057-425D-1AA6B4AFCBDA}"/>
          </ac:picMkLst>
        </pc:picChg>
        <pc:picChg chg="del">
          <ac:chgData name="Laura Oathout" userId="6ff55ba14486fe89" providerId="LiveId" clId="{32F5CEB6-F8AD-45B2-BDAB-7CFB3CDC3267}" dt="2022-09-09T20:43:02.310" v="2587"/>
          <ac:picMkLst>
            <pc:docMk/>
            <pc:sldMk cId="938195701" sldId="621"/>
            <ac:picMk id="34" creationId="{52CE6169-1D67-62DE-B0B3-0021E12CA676}"/>
          </ac:picMkLst>
        </pc:picChg>
        <pc:picChg chg="del">
          <ac:chgData name="Laura Oathout" userId="6ff55ba14486fe89" providerId="LiveId" clId="{32F5CEB6-F8AD-45B2-BDAB-7CFB3CDC3267}" dt="2022-09-09T20:43:02.310" v="2591"/>
          <ac:picMkLst>
            <pc:docMk/>
            <pc:sldMk cId="938195701" sldId="621"/>
            <ac:picMk id="46" creationId="{2436B41B-CB76-F37A-D3A3-74AEEC393663}"/>
          </ac:picMkLst>
        </pc:picChg>
        <pc:picChg chg="del">
          <ac:chgData name="Laura Oathout" userId="6ff55ba14486fe89" providerId="LiveId" clId="{32F5CEB6-F8AD-45B2-BDAB-7CFB3CDC3267}" dt="2022-09-09T20:43:02.310" v="2593"/>
          <ac:picMkLst>
            <pc:docMk/>
            <pc:sldMk cId="938195701" sldId="621"/>
            <ac:picMk id="50" creationId="{34884AAB-CB3B-8D8D-97C6-0C17538FD834}"/>
          </ac:picMkLst>
        </pc:picChg>
        <pc:picChg chg="del">
          <ac:chgData name="Laura Oathout" userId="6ff55ba14486fe89" providerId="LiveId" clId="{32F5CEB6-F8AD-45B2-BDAB-7CFB3CDC3267}" dt="2022-09-09T20:43:02.310" v="2597"/>
          <ac:picMkLst>
            <pc:docMk/>
            <pc:sldMk cId="938195701" sldId="621"/>
            <ac:picMk id="59" creationId="{65B573E6-A4C1-E9CE-2991-3FAC374BFAD8}"/>
          </ac:picMkLst>
        </pc:picChg>
        <pc:picChg chg="del">
          <ac:chgData name="Laura Oathout" userId="6ff55ba14486fe89" providerId="LiveId" clId="{32F5CEB6-F8AD-45B2-BDAB-7CFB3CDC3267}" dt="2022-09-09T20:43:02.310" v="2599"/>
          <ac:picMkLst>
            <pc:docMk/>
            <pc:sldMk cId="938195701" sldId="621"/>
            <ac:picMk id="61" creationId="{175AD614-B9F6-8F8B-C07A-090BB8DF299C}"/>
          </ac:picMkLst>
        </pc:picChg>
        <pc:picChg chg="del">
          <ac:chgData name="Laura Oathout" userId="6ff55ba14486fe89" providerId="LiveId" clId="{32F5CEB6-F8AD-45B2-BDAB-7CFB3CDC3267}" dt="2022-09-09T20:43:02.310" v="2603"/>
          <ac:picMkLst>
            <pc:docMk/>
            <pc:sldMk cId="938195701" sldId="621"/>
            <ac:picMk id="68" creationId="{D886B4E9-D271-8DA8-CDDB-A2A9DB1F2D1B}"/>
          </ac:picMkLst>
        </pc:picChg>
        <pc:picChg chg="del">
          <ac:chgData name="Laura Oathout" userId="6ff55ba14486fe89" providerId="LiveId" clId="{32F5CEB6-F8AD-45B2-BDAB-7CFB3CDC3267}" dt="2022-09-09T20:43:02.310" v="2605"/>
          <ac:picMkLst>
            <pc:docMk/>
            <pc:sldMk cId="938195701" sldId="621"/>
            <ac:picMk id="71" creationId="{5182045D-0DD6-060E-0930-3AE8810DDD95}"/>
          </ac:picMkLst>
        </pc:picChg>
        <pc:picChg chg="del">
          <ac:chgData name="Laura Oathout" userId="6ff55ba14486fe89" providerId="LiveId" clId="{32F5CEB6-F8AD-45B2-BDAB-7CFB3CDC3267}" dt="2022-09-09T20:43:02.310" v="2609"/>
          <ac:picMkLst>
            <pc:docMk/>
            <pc:sldMk cId="938195701" sldId="621"/>
            <ac:picMk id="78" creationId="{61D6B31E-721B-1530-1797-185265644CE6}"/>
          </ac:picMkLst>
        </pc:picChg>
        <pc:picChg chg="del">
          <ac:chgData name="Laura Oathout" userId="6ff55ba14486fe89" providerId="LiveId" clId="{32F5CEB6-F8AD-45B2-BDAB-7CFB3CDC3267}" dt="2022-09-09T20:43:02.310" v="2611"/>
          <ac:picMkLst>
            <pc:docMk/>
            <pc:sldMk cId="938195701" sldId="621"/>
            <ac:picMk id="82" creationId="{8F8B18F1-E3D1-636A-9B31-02DC5946D758}"/>
          </ac:picMkLst>
        </pc:picChg>
        <pc:picChg chg="del">
          <ac:chgData name="Laura Oathout" userId="6ff55ba14486fe89" providerId="LiveId" clId="{32F5CEB6-F8AD-45B2-BDAB-7CFB3CDC3267}" dt="2022-09-09T20:43:02.325" v="2615"/>
          <ac:picMkLst>
            <pc:docMk/>
            <pc:sldMk cId="938195701" sldId="621"/>
            <ac:picMk id="89" creationId="{6EFD648A-299F-657E-73D3-0E05D86E64C7}"/>
          </ac:picMkLst>
        </pc:picChg>
        <pc:picChg chg="del">
          <ac:chgData name="Laura Oathout" userId="6ff55ba14486fe89" providerId="LiveId" clId="{32F5CEB6-F8AD-45B2-BDAB-7CFB3CDC3267}" dt="2022-09-09T20:43:02.328" v="2617"/>
          <ac:picMkLst>
            <pc:docMk/>
            <pc:sldMk cId="938195701" sldId="621"/>
            <ac:picMk id="93" creationId="{BDF52DF4-D8A6-A806-F185-8877F73F14AA}"/>
          </ac:picMkLst>
        </pc:picChg>
        <pc:picChg chg="del">
          <ac:chgData name="Laura Oathout" userId="6ff55ba14486fe89" providerId="LiveId" clId="{32F5CEB6-F8AD-45B2-BDAB-7CFB3CDC3267}" dt="2022-09-09T20:43:02.328" v="2621"/>
          <ac:picMkLst>
            <pc:docMk/>
            <pc:sldMk cId="938195701" sldId="621"/>
            <ac:picMk id="99" creationId="{B6738BE8-F0E3-79C3-B197-48CC78815830}"/>
          </ac:picMkLst>
        </pc:picChg>
        <pc:picChg chg="del">
          <ac:chgData name="Laura Oathout" userId="6ff55ba14486fe89" providerId="LiveId" clId="{32F5CEB6-F8AD-45B2-BDAB-7CFB3CDC3267}" dt="2022-09-09T20:43:02.328" v="2623"/>
          <ac:picMkLst>
            <pc:docMk/>
            <pc:sldMk cId="938195701" sldId="621"/>
            <ac:picMk id="102" creationId="{A12470CB-C637-3FE9-82C7-EE817E15B33C}"/>
          </ac:picMkLst>
        </pc:picChg>
        <pc:picChg chg="del">
          <ac:chgData name="Laura Oathout" userId="6ff55ba14486fe89" providerId="LiveId" clId="{32F5CEB6-F8AD-45B2-BDAB-7CFB3CDC3267}" dt="2022-09-09T20:43:02.328" v="2627"/>
          <ac:picMkLst>
            <pc:docMk/>
            <pc:sldMk cId="938195701" sldId="621"/>
            <ac:picMk id="108" creationId="{EF9C913A-D8ED-0440-68B4-E3AF47BDD977}"/>
          </ac:picMkLst>
        </pc:picChg>
        <pc:picChg chg="del">
          <ac:chgData name="Laura Oathout" userId="6ff55ba14486fe89" providerId="LiveId" clId="{32F5CEB6-F8AD-45B2-BDAB-7CFB3CDC3267}" dt="2022-09-09T20:43:02.293" v="2565"/>
          <ac:picMkLst>
            <pc:docMk/>
            <pc:sldMk cId="938195701" sldId="621"/>
            <ac:picMk id="109" creationId="{1F9EF71C-DA0A-2AF2-C5C3-2918C8D658C0}"/>
          </ac:picMkLst>
        </pc:picChg>
        <pc:picChg chg="del">
          <ac:chgData name="Laura Oathout" userId="6ff55ba14486fe89" providerId="LiveId" clId="{32F5CEB6-F8AD-45B2-BDAB-7CFB3CDC3267}" dt="2022-09-09T20:43:02.328" v="2629"/>
          <ac:picMkLst>
            <pc:docMk/>
            <pc:sldMk cId="938195701" sldId="621"/>
            <ac:picMk id="112" creationId="{294F5AAA-E7C3-906A-0026-2E14B1B58808}"/>
          </ac:picMkLst>
        </pc:picChg>
        <pc:picChg chg="del">
          <ac:chgData name="Laura Oathout" userId="6ff55ba14486fe89" providerId="LiveId" clId="{32F5CEB6-F8AD-45B2-BDAB-7CFB3CDC3267}" dt="2022-09-09T20:43:02.328" v="2633"/>
          <ac:picMkLst>
            <pc:docMk/>
            <pc:sldMk cId="938195701" sldId="621"/>
            <ac:picMk id="117" creationId="{6D79CB4F-C12E-BB97-D550-2C658CF25B1D}"/>
          </ac:picMkLst>
        </pc:picChg>
        <pc:picChg chg="del">
          <ac:chgData name="Laura Oathout" userId="6ff55ba14486fe89" providerId="LiveId" clId="{32F5CEB6-F8AD-45B2-BDAB-7CFB3CDC3267}" dt="2022-09-09T20:43:02.328" v="2635"/>
          <ac:picMkLst>
            <pc:docMk/>
            <pc:sldMk cId="938195701" sldId="621"/>
            <ac:picMk id="120" creationId="{4BEC7E1E-5AFF-897D-E3FF-C2ED265020A4}"/>
          </ac:picMkLst>
        </pc:picChg>
        <pc:picChg chg="del">
          <ac:chgData name="Laura Oathout" userId="6ff55ba14486fe89" providerId="LiveId" clId="{32F5CEB6-F8AD-45B2-BDAB-7CFB3CDC3267}" dt="2022-09-09T20:43:02.328" v="2639"/>
          <ac:picMkLst>
            <pc:docMk/>
            <pc:sldMk cId="938195701" sldId="621"/>
            <ac:picMk id="125" creationId="{96C286EC-CFB7-87EE-9D39-5E779FA15005}"/>
          </ac:picMkLst>
        </pc:picChg>
      </pc:sldChg>
      <pc:sldChg chg="delSp mod setBg">
        <pc:chgData name="Laura Oathout" userId="6ff55ba14486fe89" providerId="LiveId" clId="{32F5CEB6-F8AD-45B2-BDAB-7CFB3CDC3267}" dt="2022-09-09T20:43:02.464" v="2781"/>
        <pc:sldMkLst>
          <pc:docMk/>
          <pc:sldMk cId="1239490035" sldId="622"/>
        </pc:sldMkLst>
        <pc:spChg chg="del">
          <ac:chgData name="Laura Oathout" userId="6ff55ba14486fe89" providerId="LiveId" clId="{32F5CEB6-F8AD-45B2-BDAB-7CFB3CDC3267}" dt="2022-09-09T20:43:02.442" v="2761"/>
          <ac:spMkLst>
            <pc:docMk/>
            <pc:sldMk cId="1239490035" sldId="622"/>
            <ac:spMk id="22" creationId="{F0FDC98A-3F46-DE16-52AD-B7FA3B8ECFD9}"/>
          </ac:spMkLst>
        </pc:spChg>
        <pc:spChg chg="del">
          <ac:chgData name="Laura Oathout" userId="6ff55ba14486fe89" providerId="LiveId" clId="{32F5CEB6-F8AD-45B2-BDAB-7CFB3CDC3267}" dt="2022-09-09T20:43:02.442" v="2763"/>
          <ac:spMkLst>
            <pc:docMk/>
            <pc:sldMk cId="1239490035" sldId="622"/>
            <ac:spMk id="37" creationId="{CEE2D8DC-A6A7-7E3A-2356-558E6C7834CF}"/>
          </ac:spMkLst>
        </pc:spChg>
        <pc:spChg chg="del">
          <ac:chgData name="Laura Oathout" userId="6ff55ba14486fe89" providerId="LiveId" clId="{32F5CEB6-F8AD-45B2-BDAB-7CFB3CDC3267}" dt="2022-09-09T20:43:02.442" v="2765"/>
          <ac:spMkLst>
            <pc:docMk/>
            <pc:sldMk cId="1239490035" sldId="622"/>
            <ac:spMk id="39" creationId="{638D8765-A3E2-8F21-55B0-B18E28E9AB7B}"/>
          </ac:spMkLst>
        </pc:spChg>
        <pc:spChg chg="del">
          <ac:chgData name="Laura Oathout" userId="6ff55ba14486fe89" providerId="LiveId" clId="{32F5CEB6-F8AD-45B2-BDAB-7CFB3CDC3267}" dt="2022-09-09T20:43:02.442" v="2771"/>
          <ac:spMkLst>
            <pc:docMk/>
            <pc:sldMk cId="1239490035" sldId="622"/>
            <ac:spMk id="44" creationId="{1D73DBD3-6B47-2750-AC13-AA528417BA56}"/>
          </ac:spMkLst>
        </pc:spChg>
        <pc:spChg chg="del">
          <ac:chgData name="Laura Oathout" userId="6ff55ba14486fe89" providerId="LiveId" clId="{32F5CEB6-F8AD-45B2-BDAB-7CFB3CDC3267}" dt="2022-09-09T20:43:02.442" v="2777"/>
          <ac:spMkLst>
            <pc:docMk/>
            <pc:sldMk cId="1239490035" sldId="622"/>
            <ac:spMk id="51" creationId="{305EEF74-02E6-281C-87C5-A5A77973399D}"/>
          </ac:spMkLst>
        </pc:spChg>
        <pc:picChg chg="del">
          <ac:chgData name="Laura Oathout" userId="6ff55ba14486fe89" providerId="LiveId" clId="{32F5CEB6-F8AD-45B2-BDAB-7CFB3CDC3267}" dt="2022-09-09T20:43:02.442" v="2769"/>
          <ac:picMkLst>
            <pc:docMk/>
            <pc:sldMk cId="1239490035" sldId="622"/>
            <ac:picMk id="4" creationId="{2488E60A-67CE-169E-ECAB-17BC224A4B5F}"/>
          </ac:picMkLst>
        </pc:picChg>
        <pc:picChg chg="del">
          <ac:chgData name="Laura Oathout" userId="6ff55ba14486fe89" providerId="LiveId" clId="{32F5CEB6-F8AD-45B2-BDAB-7CFB3CDC3267}" dt="2022-09-09T20:43:02.442" v="2773"/>
          <ac:picMkLst>
            <pc:docMk/>
            <pc:sldMk cId="1239490035" sldId="622"/>
            <ac:picMk id="8" creationId="{742F79A6-8785-7D99-D3C9-1989AFCA92AC}"/>
          </ac:picMkLst>
        </pc:picChg>
        <pc:picChg chg="del">
          <ac:chgData name="Laura Oathout" userId="6ff55ba14486fe89" providerId="LiveId" clId="{32F5CEB6-F8AD-45B2-BDAB-7CFB3CDC3267}" dt="2022-09-09T20:43:02.442" v="2775"/>
          <ac:picMkLst>
            <pc:docMk/>
            <pc:sldMk cId="1239490035" sldId="622"/>
            <ac:picMk id="10" creationId="{F47909A5-47C3-5E41-B5DA-E0AB61AE5327}"/>
          </ac:picMkLst>
        </pc:picChg>
        <pc:picChg chg="del">
          <ac:chgData name="Laura Oathout" userId="6ff55ba14486fe89" providerId="LiveId" clId="{32F5CEB6-F8AD-45B2-BDAB-7CFB3CDC3267}" dt="2022-09-09T20:43:02.442" v="2779"/>
          <ac:picMkLst>
            <pc:docMk/>
            <pc:sldMk cId="1239490035" sldId="622"/>
            <ac:picMk id="12" creationId="{44EF8ED9-1465-0D3A-30E6-C52D088CF60B}"/>
          </ac:picMkLst>
        </pc:picChg>
        <pc:picChg chg="del">
          <ac:chgData name="Laura Oathout" userId="6ff55ba14486fe89" providerId="LiveId" clId="{32F5CEB6-F8AD-45B2-BDAB-7CFB3CDC3267}" dt="2022-09-09T20:43:02.442" v="2767"/>
          <ac:picMkLst>
            <pc:docMk/>
            <pc:sldMk cId="1239490035" sldId="622"/>
            <ac:picMk id="36" creationId="{7317C790-1EC2-9E3B-5744-396F487F7258}"/>
          </ac:picMkLst>
        </pc:picChg>
        <pc:picChg chg="del">
          <ac:chgData name="Laura Oathout" userId="6ff55ba14486fe89" providerId="LiveId" clId="{32F5CEB6-F8AD-45B2-BDAB-7CFB3CDC3267}" dt="2022-09-09T20:43:02.426" v="2759"/>
          <ac:picMkLst>
            <pc:docMk/>
            <pc:sldMk cId="1239490035" sldId="622"/>
            <ac:picMk id="45" creationId="{1D515FA0-740B-9683-1926-B69453A8D66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8444E-D583-125F-7680-DD5D759439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8524E7-8B23-4B09-E03A-DC9D58ED39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8CC94-B6D2-4E08-9F80-C0806CAA5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98F298-6FE0-01DB-A1E0-D5E5000A2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6C9FD-127B-0C48-9B73-FD13DD96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06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E1B44-1785-FEF5-D1D5-FACDC59DA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C519F3-B65C-1E92-B41A-B9F633E6FD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B5E89E-7524-62E1-EE53-899360C58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08A2DC-000E-64C7-F405-9BB71C225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E295C-07F2-104E-528C-A0C698178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70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7576B8-DA49-B2F3-4AE8-6D975677B7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A2C856-7728-B91C-2A22-98279D12FF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4F6A0-1ACE-C06B-C052-FEC33E04A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C73CB-61D6-3527-C756-A62BACA82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2633B-1AC0-A182-C3E3-F788D070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57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1BF22-61B7-A17C-256F-2838D1106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C58AC-92E3-8A07-8680-F270BEC11F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553AF-5521-E215-0EF9-FD317D15D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5485B-82CE-785B-08F4-804DFB05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EAB4E-AFC7-362C-B57B-267A6453F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83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E2B71-D004-3872-CE01-9DCFF5C6B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84E83-C323-80F4-D9B7-49D083ACC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A2D3F-4C07-B667-4DDB-C8CFB62FB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337A4A-DFF9-C137-B8A0-D6328BF8B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6DF98-395F-B10A-662E-995814B87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90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53205-65EA-51FD-641C-3BDD79FFB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29A26-8A16-F949-C76D-D04DCDB60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ED446-033D-C7E1-97FD-51A5D8EFB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17C041-67A0-7338-CFBA-36359576C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AFD472-BF96-1E99-FF0C-97A184D41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DC409-66F1-5F8C-1225-4D86F7E3D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839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4D561-F41A-C02E-2008-043B4CB68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3C2719-D01B-B979-49D7-63EAEC1C9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8E3341-48E6-BF18-C021-227A6C5FA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D3E274-DF26-52C3-9C04-0B13E6C253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A9F578-BD2B-C46E-A70C-76F50496C5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A5C42B-E35C-5D8D-8D59-5C3C4FE3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0B5D44-7FEA-072C-7642-E3D7200A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1725D1-D4E7-DEA8-3BD8-C5CBE7212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4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F5F1A-6461-0FCF-559E-36FD85789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213950-12B4-6159-193E-D739DB3F9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DE065-561D-5B7B-654A-BA484F27D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7DE025-5A6F-54DE-755E-F4008C5EF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9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76EE16-838A-A94E-0CD5-90D1A017C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829656-3D09-6C00-CF6F-058972FA5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744F75-268B-C83E-716C-3A228FF57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12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447C6-6506-6D78-4977-94B328BC3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48FCE-65F0-C4DE-BFBC-136D398F7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E20D55-6118-4163-8EB4-FD5C92F09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23D7D-DFFF-7EFB-02F4-499780E83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D5360D-E440-A48E-C03C-72EBB2769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F6362-2EEF-CA74-4054-132C00A5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706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C1AD1-5E2E-C25A-A234-2FEA25DD3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E8A8A7-5D27-9BF5-8E87-E6ADFB9599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D3E07B-E660-34DC-6FF2-92CC5E99C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38D095-4C5B-D46C-1362-C52AC78BE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AB27B4-F9C0-12BB-2A64-40CF18A8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96B69-0EF3-AF29-2CAE-64304DA21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2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CD5E72-8751-669F-88B7-B4E727C27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A30F7-C88F-2836-BF79-CAA9BA8408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57452-BE98-3B7C-428E-20FB463F35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FE569-2674-4CA0-9551-957D614CC305}" type="datetimeFigureOut">
              <a:rPr lang="en-US" smtClean="0"/>
              <a:t>9/9/2022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EB984-C178-A308-5ACE-9091F02625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05B81-E68B-D989-1E41-27EDF09A2C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A13E5-8651-41A2-B6CA-EA80378962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9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musiccitycounselor" TargetMode="Externa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1.JPG"/><Relationship Id="rId12" Type="http://schemas.openxmlformats.org/officeDocument/2006/relationships/hyperlink" Target="https://www.pinterest.com/MusicCityCounselor/" TargetMode="Externa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hyperlink" Target="http://www.musiccitycounselor.com/" TargetMode="Externa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hyperlink" Target="http://www.instagram.com/musiccitycounselor" TargetMode="External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openxmlformats.org/officeDocument/2006/relationships/hyperlink" Target="http://www.teacherspayteachers.com/Store/Music-City-Counselo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1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2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3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32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image" Target="../media/image3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image" Target="../media/image36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image" Target="../media/image37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image" Target="../media/image3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image" Target="../media/image39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4" Type="http://schemas.openxmlformats.org/officeDocument/2006/relationships/image" Target="../media/image4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4" Type="http://schemas.openxmlformats.org/officeDocument/2006/relationships/image" Target="../media/image41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42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43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4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45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4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4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4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49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image" Target="../media/image5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51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4" Type="http://schemas.openxmlformats.org/officeDocument/2006/relationships/image" Target="../media/image52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4" Type="http://schemas.openxmlformats.org/officeDocument/2006/relationships/image" Target="../media/image53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image" Target="../media/image5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4" Type="http://schemas.openxmlformats.org/officeDocument/2006/relationships/image" Target="../media/image55.JP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11.JP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image" Target="../media/image66.JP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teacherspayteachers.com/Store/Educlips" TargetMode="Externa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image" Target="../media/image68.png"/><Relationship Id="rId5" Type="http://schemas.openxmlformats.org/officeDocument/2006/relationships/hyperlink" Target="https://www.teacherspayteachers.com/Store/Amy-Groesbeck" TargetMode="External"/><Relationship Id="rId4" Type="http://schemas.openxmlformats.org/officeDocument/2006/relationships/image" Target="../media/image6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561" y="5284133"/>
            <a:ext cx="1176513" cy="1169103"/>
          </a:xfrm>
          <a:prstGeom prst="rect">
            <a:avLst/>
          </a:prstGeom>
        </p:spPr>
      </p:pic>
      <p:pic>
        <p:nvPicPr>
          <p:cNvPr id="12" name="Picture 11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904" y="5301429"/>
            <a:ext cx="1176513" cy="1169103"/>
          </a:xfrm>
          <a:prstGeom prst="rect">
            <a:avLst/>
          </a:prstGeom>
        </p:spPr>
      </p:pic>
      <p:pic>
        <p:nvPicPr>
          <p:cNvPr id="13" name="Picture 12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47" y="5284134"/>
            <a:ext cx="1176513" cy="1169103"/>
          </a:xfrm>
          <a:prstGeom prst="rect">
            <a:avLst/>
          </a:prstGeom>
        </p:spPr>
      </p:pic>
      <p:pic>
        <p:nvPicPr>
          <p:cNvPr id="14" name="Picture 13">
            <a:hlinkClick r:id="rId14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726" y="5276772"/>
            <a:ext cx="1176513" cy="1169103"/>
          </a:xfrm>
          <a:prstGeom prst="rect">
            <a:avLst/>
          </a:prstGeom>
        </p:spPr>
      </p:pic>
      <p:pic>
        <p:nvPicPr>
          <p:cNvPr id="18" name="Picture 17">
            <a:hlinkClick r:id="rId16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071" y="5280692"/>
            <a:ext cx="1176513" cy="116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543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693441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643377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09416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741635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6634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4131641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435005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26413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399796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LEMONTE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96129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5032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12081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0306071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440396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81883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266012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1423620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895477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5041839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184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361" y="378310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82640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998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361" y="378310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07294" y="690793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9628252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361" y="378310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907294" y="690793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520195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361" y="378310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681998" y="674921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4112705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8361" y="378310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7463577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7026776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44917" y="726237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949892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6294100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02590" y="678004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5727804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84577" y="692382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4635353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90481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690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897205" y="708426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0559804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97497" y="710143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111599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094898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97497" y="710143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779420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566317" y="714551"/>
            <a:ext cx="1990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548588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56194" y="440169"/>
            <a:ext cx="1902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89161283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960441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3389054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337548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545768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66770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5654" y="675960"/>
            <a:ext cx="19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623754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8343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5321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7357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3528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31681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81957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3271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4900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57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084420" y="1070130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563639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2746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>
            <a:extLst>
              <a:ext uri="{FF2B5EF4-FFF2-40B4-BE49-F238E27FC236}">
                <a16:creationId xmlns:a16="http://schemas.microsoft.com/office/drawing/2014/main" id="{1D73DBD3-6B47-2750-AC13-AA528417BA5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1074" y="2966362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9C7901-9A46-0658-8456-A8AF8FC99E5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02034" y="2966362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62C42B-22D5-048B-5129-69E65B8AAA0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51510" y="2961761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8A05A5-D316-B69D-A069-67BCCDB88D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172470" y="2961761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F7BDA1-A9EC-49A0-E430-C9F7F0D69D8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68054" y="5055852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1A78B1-403A-44CC-211F-4F3C3FF7BE0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189014" y="5055852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FE6A85-EF8C-CAA4-A233-EB15426A1EEB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97618" y="5060453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8DEB65-96F7-3CA7-4B96-6CBE50FEE00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018578" y="5060453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0C1D41-BC6D-141B-09FD-48AA1E72D9A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97618" y="7055290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DF98B7-5EE0-1D50-C361-8EBA51D1067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018578" y="7055290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ABB19D8-C40D-CB7E-85FB-B29D2F0C5DE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068054" y="7050689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E78CF72-16FC-F859-CB4B-69E3A8EAFA44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189014" y="7050689"/>
            <a:ext cx="1935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GTheMothership" panose="02000603000000000000" pitchFamily="2" charset="0"/>
                <a:ea typeface="AGTheMothership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0130849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6A28EAF9-8A9C-368E-4534-19B29B36090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660" y="6025113"/>
            <a:ext cx="1583992" cy="1582627"/>
          </a:xfrm>
          <a:prstGeom prst="rect">
            <a:avLst/>
          </a:prstGeom>
        </p:spPr>
      </p:pic>
      <p:pic>
        <p:nvPicPr>
          <p:cNvPr id="9" name="Picture 8">
            <a:hlinkClick r:id="rId7"/>
            <a:extLst>
              <a:ext uri="{FF2B5EF4-FFF2-40B4-BE49-F238E27FC236}">
                <a16:creationId xmlns:a16="http://schemas.microsoft.com/office/drawing/2014/main" id="{3E127F18-F0FC-7940-A931-FDBDDDC1BC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983" y="5964181"/>
            <a:ext cx="1678581" cy="168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41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571569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ALEXIS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4010120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7F48630A-ECE6-6B91-025E-D277CE73949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9890" y="385372"/>
            <a:ext cx="3141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n w="19050">
                  <a:noFill/>
                </a:ln>
                <a:latin typeface="AGTheMothership" panose="02000603000000000000" pitchFamily="2" charset="0"/>
                <a:ea typeface="AGTheMothership" panose="02000603000000000000" pitchFamily="2" charset="0"/>
              </a:rPr>
              <a:t>JOSHUA</a:t>
            </a:r>
            <a:endParaRPr lang="en-US" sz="4400" dirty="0">
              <a:latin typeface="AGTheMothership" panose="02000603000000000000" pitchFamily="2" charset="0"/>
              <a:ea typeface="AGTheMothership" panose="02000603000000000000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0BB0CC7-6EC1-54E8-9070-E2C7707C0A0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183527" y="1101904"/>
            <a:ext cx="347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PLPapaTroll" panose="02000603000000000000" pitchFamily="2" charset="0"/>
                <a:ea typeface="APLPapaTroll" panose="02000603000000000000" pitchFamily="2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8058851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5111</TotalTime>
  <Words>156</Words>
  <Application>Microsoft Office PowerPoint</Application>
  <PresentationFormat>Custom</PresentationFormat>
  <Paragraphs>100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Calibri Light</vt:lpstr>
      <vt:lpstr>AGTheMothership</vt:lpstr>
      <vt:lpstr>Calibri</vt:lpstr>
      <vt:lpstr>APLPapaTroll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2022-08-20T13:54:47Z</dcterms:created>
  <dcterms:modified xsi:type="dcterms:W3CDTF">2022-09-09T20:43:02Z</dcterms:modified>
</cp:coreProperties>
</file>